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56" r:id="rId2"/>
  </p:sldIdLst>
  <p:sldSz cx="30275213" cy="42811700"/>
  <p:notesSz cx="6858000" cy="9144000"/>
  <p:defaultTextStyle>
    <a:defPPr>
      <a:defRPr lang="en-US"/>
    </a:defPPr>
    <a:lvl1pPr marL="0" algn="l" defTabSz="2088170" rtl="0" eaLnBrk="1" latinLnBrk="0" hangingPunct="1">
      <a:defRPr sz="8200" kern="1200">
        <a:solidFill>
          <a:schemeClr val="tx1"/>
        </a:solidFill>
        <a:latin typeface="+mn-lt"/>
        <a:ea typeface="+mn-ea"/>
        <a:cs typeface="+mn-cs"/>
      </a:defRPr>
    </a:lvl1pPr>
    <a:lvl2pPr marL="2088170" algn="l" defTabSz="2088170" rtl="0" eaLnBrk="1" latinLnBrk="0" hangingPunct="1">
      <a:defRPr sz="8200" kern="1200">
        <a:solidFill>
          <a:schemeClr val="tx1"/>
        </a:solidFill>
        <a:latin typeface="+mn-lt"/>
        <a:ea typeface="+mn-ea"/>
        <a:cs typeface="+mn-cs"/>
      </a:defRPr>
    </a:lvl2pPr>
    <a:lvl3pPr marL="4176339" algn="l" defTabSz="2088170" rtl="0" eaLnBrk="1" latinLnBrk="0" hangingPunct="1">
      <a:defRPr sz="8200" kern="1200">
        <a:solidFill>
          <a:schemeClr val="tx1"/>
        </a:solidFill>
        <a:latin typeface="+mn-lt"/>
        <a:ea typeface="+mn-ea"/>
        <a:cs typeface="+mn-cs"/>
      </a:defRPr>
    </a:lvl3pPr>
    <a:lvl4pPr marL="6264509" algn="l" defTabSz="2088170" rtl="0" eaLnBrk="1" latinLnBrk="0" hangingPunct="1">
      <a:defRPr sz="8200" kern="1200">
        <a:solidFill>
          <a:schemeClr val="tx1"/>
        </a:solidFill>
        <a:latin typeface="+mn-lt"/>
        <a:ea typeface="+mn-ea"/>
        <a:cs typeface="+mn-cs"/>
      </a:defRPr>
    </a:lvl4pPr>
    <a:lvl5pPr marL="8352678" algn="l" defTabSz="2088170" rtl="0" eaLnBrk="1" latinLnBrk="0" hangingPunct="1">
      <a:defRPr sz="8200" kern="1200">
        <a:solidFill>
          <a:schemeClr val="tx1"/>
        </a:solidFill>
        <a:latin typeface="+mn-lt"/>
        <a:ea typeface="+mn-ea"/>
        <a:cs typeface="+mn-cs"/>
      </a:defRPr>
    </a:lvl5pPr>
    <a:lvl6pPr marL="10440848" algn="l" defTabSz="2088170" rtl="0" eaLnBrk="1" latinLnBrk="0" hangingPunct="1">
      <a:defRPr sz="8200" kern="1200">
        <a:solidFill>
          <a:schemeClr val="tx1"/>
        </a:solidFill>
        <a:latin typeface="+mn-lt"/>
        <a:ea typeface="+mn-ea"/>
        <a:cs typeface="+mn-cs"/>
      </a:defRPr>
    </a:lvl6pPr>
    <a:lvl7pPr marL="12529017" algn="l" defTabSz="2088170" rtl="0" eaLnBrk="1" latinLnBrk="0" hangingPunct="1">
      <a:defRPr sz="8200" kern="1200">
        <a:solidFill>
          <a:schemeClr val="tx1"/>
        </a:solidFill>
        <a:latin typeface="+mn-lt"/>
        <a:ea typeface="+mn-ea"/>
        <a:cs typeface="+mn-cs"/>
      </a:defRPr>
    </a:lvl7pPr>
    <a:lvl8pPr marL="14617187" algn="l" defTabSz="2088170" rtl="0" eaLnBrk="1" latinLnBrk="0" hangingPunct="1">
      <a:defRPr sz="8200" kern="1200">
        <a:solidFill>
          <a:schemeClr val="tx1"/>
        </a:solidFill>
        <a:latin typeface="+mn-lt"/>
        <a:ea typeface="+mn-ea"/>
        <a:cs typeface="+mn-cs"/>
      </a:defRPr>
    </a:lvl8pPr>
    <a:lvl9pPr marL="16705356" algn="l" defTabSz="2088170" rtl="0" eaLnBrk="1" latinLnBrk="0" hangingPunct="1">
      <a:defRPr sz="8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460" userDrawn="1">
          <p15:clr>
            <a:srgbClr val="A4A3A4"/>
          </p15:clr>
        </p15:guide>
        <p15:guide id="2" pos="953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F4DF"/>
    <a:srgbClr val="174E72"/>
    <a:srgbClr val="17475E"/>
    <a:srgbClr val="A8D7FF"/>
    <a:srgbClr val="745E3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100"/>
    <p:restoredTop sz="94630"/>
  </p:normalViewPr>
  <p:slideViewPr>
    <p:cSldViewPr snapToGrid="0" snapToObjects="1">
      <p:cViewPr>
        <p:scale>
          <a:sx n="10" d="100"/>
          <a:sy n="10" d="100"/>
        </p:scale>
        <p:origin x="2072" y="1200"/>
      </p:cViewPr>
      <p:guideLst>
        <p:guide orient="horz" pos="13460"/>
        <p:guide pos="9536"/>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C0131A-69FC-D74B-B1CB-D11FFBB92182}" type="datetimeFigureOut">
              <a:rPr lang="en-US" smtClean="0"/>
              <a:t>10/29/25</a:t>
            </a:fld>
            <a:endParaRPr lang="en-US"/>
          </a:p>
        </p:txBody>
      </p:sp>
      <p:sp>
        <p:nvSpPr>
          <p:cNvPr id="4" name="Slide Image Placeholder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FC4328-A0E1-EE4B-AD23-DB485B273A33}" type="slidenum">
              <a:rPr lang="en-US" smtClean="0"/>
              <a:t>‹#›</a:t>
            </a:fld>
            <a:endParaRPr lang="en-US"/>
          </a:p>
        </p:txBody>
      </p:sp>
    </p:spTree>
    <p:extLst>
      <p:ext uri="{BB962C8B-B14F-4D97-AF65-F5344CB8AC3E}">
        <p14:creationId xmlns:p14="http://schemas.microsoft.com/office/powerpoint/2010/main" val="13813067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FC4328-A0E1-EE4B-AD23-DB485B273A33}" type="slidenum">
              <a:rPr lang="en-US" smtClean="0"/>
              <a:t>1</a:t>
            </a:fld>
            <a:endParaRPr lang="en-US"/>
          </a:p>
        </p:txBody>
      </p:sp>
    </p:spTree>
    <p:extLst>
      <p:ext uri="{BB962C8B-B14F-4D97-AF65-F5344CB8AC3E}">
        <p14:creationId xmlns:p14="http://schemas.microsoft.com/office/powerpoint/2010/main" val="29972784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70641" y="13299379"/>
            <a:ext cx="25733931" cy="9176767"/>
          </a:xfrm>
        </p:spPr>
        <p:txBody>
          <a:bodyPr/>
          <a:lstStyle/>
          <a:p>
            <a:r>
              <a:rPr lang="pt-PT"/>
              <a:t>Click to edit Master title style</a:t>
            </a:r>
            <a:endParaRPr lang="en-US"/>
          </a:p>
        </p:txBody>
      </p:sp>
      <p:sp>
        <p:nvSpPr>
          <p:cNvPr id="3" name="Subtitle 2"/>
          <p:cNvSpPr>
            <a:spLocks noGrp="1"/>
          </p:cNvSpPr>
          <p:nvPr>
            <p:ph type="subTitle" idx="1"/>
          </p:nvPr>
        </p:nvSpPr>
        <p:spPr>
          <a:xfrm>
            <a:off x="4541282" y="24259963"/>
            <a:ext cx="21192649" cy="10940768"/>
          </a:xfrm>
        </p:spPr>
        <p:txBody>
          <a:bodyPr/>
          <a:lstStyle>
            <a:lvl1pPr marL="0" indent="0" algn="ctr">
              <a:buNone/>
              <a:defRPr>
                <a:solidFill>
                  <a:schemeClr val="tx1">
                    <a:tint val="75000"/>
                  </a:schemeClr>
                </a:solidFill>
              </a:defRPr>
            </a:lvl1pPr>
            <a:lvl2pPr marL="2088170" indent="0" algn="ctr">
              <a:buNone/>
              <a:defRPr>
                <a:solidFill>
                  <a:schemeClr val="tx1">
                    <a:tint val="75000"/>
                  </a:schemeClr>
                </a:solidFill>
              </a:defRPr>
            </a:lvl2pPr>
            <a:lvl3pPr marL="4176339" indent="0" algn="ctr">
              <a:buNone/>
              <a:defRPr>
                <a:solidFill>
                  <a:schemeClr val="tx1">
                    <a:tint val="75000"/>
                  </a:schemeClr>
                </a:solidFill>
              </a:defRPr>
            </a:lvl3pPr>
            <a:lvl4pPr marL="6264509" indent="0" algn="ctr">
              <a:buNone/>
              <a:defRPr>
                <a:solidFill>
                  <a:schemeClr val="tx1">
                    <a:tint val="75000"/>
                  </a:schemeClr>
                </a:solidFill>
              </a:defRPr>
            </a:lvl4pPr>
            <a:lvl5pPr marL="8352678" indent="0" algn="ctr">
              <a:buNone/>
              <a:defRPr>
                <a:solidFill>
                  <a:schemeClr val="tx1">
                    <a:tint val="75000"/>
                  </a:schemeClr>
                </a:solidFill>
              </a:defRPr>
            </a:lvl5pPr>
            <a:lvl6pPr marL="10440848" indent="0" algn="ctr">
              <a:buNone/>
              <a:defRPr>
                <a:solidFill>
                  <a:schemeClr val="tx1">
                    <a:tint val="75000"/>
                  </a:schemeClr>
                </a:solidFill>
              </a:defRPr>
            </a:lvl6pPr>
            <a:lvl7pPr marL="12529017" indent="0" algn="ctr">
              <a:buNone/>
              <a:defRPr>
                <a:solidFill>
                  <a:schemeClr val="tx1">
                    <a:tint val="75000"/>
                  </a:schemeClr>
                </a:solidFill>
              </a:defRPr>
            </a:lvl7pPr>
            <a:lvl8pPr marL="14617187" indent="0" algn="ctr">
              <a:buNone/>
              <a:defRPr>
                <a:solidFill>
                  <a:schemeClr val="tx1">
                    <a:tint val="75000"/>
                  </a:schemeClr>
                </a:solidFill>
              </a:defRPr>
            </a:lvl8pPr>
            <a:lvl9pPr marL="16705356" indent="0" algn="ctr">
              <a:buNone/>
              <a:defRPr>
                <a:solidFill>
                  <a:schemeClr val="tx1">
                    <a:tint val="75000"/>
                  </a:schemeClr>
                </a:solidFill>
              </a:defRPr>
            </a:lvl9pPr>
          </a:lstStyle>
          <a:p>
            <a:r>
              <a:rPr lang="pt-PT"/>
              <a:t>Click to edit Master subtitle style</a:t>
            </a:r>
            <a:endParaRPr lang="en-US"/>
          </a:p>
        </p:txBody>
      </p:sp>
      <p:sp>
        <p:nvSpPr>
          <p:cNvPr id="4" name="Date Placeholder 3"/>
          <p:cNvSpPr>
            <a:spLocks noGrp="1"/>
          </p:cNvSpPr>
          <p:nvPr>
            <p:ph type="dt" sz="half" idx="10"/>
          </p:nvPr>
        </p:nvSpPr>
        <p:spPr/>
        <p:txBody>
          <a:bodyPr/>
          <a:lstStyle/>
          <a:p>
            <a:fld id="{12C1A0C2-F74C-2E4F-9798-31C914B23A03}" type="datetimeFigureOut">
              <a:rPr lang="en-US" smtClean="0"/>
              <a:t>10/29/25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F0D45C-9102-BF48-91BE-AE5977AD89FA}" type="slidenum">
              <a:rPr lang="en-US" smtClean="0"/>
              <a:t>‹#›</a:t>
            </a:fld>
            <a:endParaRPr lang="en-US"/>
          </a:p>
        </p:txBody>
      </p:sp>
    </p:spTree>
    <p:extLst>
      <p:ext uri="{BB962C8B-B14F-4D97-AF65-F5344CB8AC3E}">
        <p14:creationId xmlns:p14="http://schemas.microsoft.com/office/powerpoint/2010/main" val="27099800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pt-PT"/>
              <a:t>Click to edit Master text styles</a:t>
            </a:r>
          </a:p>
          <a:p>
            <a:pPr lvl="1"/>
            <a:r>
              <a:rPr lang="pt-PT"/>
              <a:t>Second level</a:t>
            </a:r>
          </a:p>
          <a:p>
            <a:pPr lvl="2"/>
            <a:r>
              <a:rPr lang="pt-PT"/>
              <a:t>Third level</a:t>
            </a:r>
          </a:p>
          <a:p>
            <a:pPr lvl="3"/>
            <a:r>
              <a:rPr lang="pt-PT"/>
              <a:t>Fourth level</a:t>
            </a:r>
          </a:p>
          <a:p>
            <a:pPr lvl="4"/>
            <a:r>
              <a:rPr lang="pt-PT"/>
              <a:t>Fifth level</a:t>
            </a:r>
            <a:endParaRPr lang="en-US"/>
          </a:p>
        </p:txBody>
      </p:sp>
      <p:sp>
        <p:nvSpPr>
          <p:cNvPr id="4" name="Date Placeholder 3"/>
          <p:cNvSpPr>
            <a:spLocks noGrp="1"/>
          </p:cNvSpPr>
          <p:nvPr>
            <p:ph type="dt" sz="half" idx="10"/>
          </p:nvPr>
        </p:nvSpPr>
        <p:spPr/>
        <p:txBody>
          <a:bodyPr/>
          <a:lstStyle/>
          <a:p>
            <a:fld id="{12C1A0C2-F74C-2E4F-9798-31C914B23A03}" type="datetimeFigureOut">
              <a:rPr lang="en-US" smtClean="0"/>
              <a:t>10/29/25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F0D45C-9102-BF48-91BE-AE5977AD89FA}" type="slidenum">
              <a:rPr lang="en-US" smtClean="0"/>
              <a:t>‹#›</a:t>
            </a:fld>
            <a:endParaRPr lang="en-US"/>
          </a:p>
        </p:txBody>
      </p:sp>
    </p:spTree>
    <p:extLst>
      <p:ext uri="{BB962C8B-B14F-4D97-AF65-F5344CB8AC3E}">
        <p14:creationId xmlns:p14="http://schemas.microsoft.com/office/powerpoint/2010/main" val="13154076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676283" y="10702928"/>
            <a:ext cx="22548726" cy="228031763"/>
          </a:xfrm>
        </p:spPr>
        <p:txBody>
          <a:bodyPr vert="eaVert"/>
          <a:lstStyle/>
          <a:p>
            <a:r>
              <a:rPr lang="pt-PT"/>
              <a:t>Click to edit Master title style</a:t>
            </a:r>
            <a:endParaRPr lang="en-US"/>
          </a:p>
        </p:txBody>
      </p:sp>
      <p:sp>
        <p:nvSpPr>
          <p:cNvPr id="3" name="Vertical Text Placeholder 2"/>
          <p:cNvSpPr>
            <a:spLocks noGrp="1"/>
          </p:cNvSpPr>
          <p:nvPr>
            <p:ph type="body" orient="vert" idx="1"/>
          </p:nvPr>
        </p:nvSpPr>
        <p:spPr>
          <a:xfrm>
            <a:off x="5014332" y="10702928"/>
            <a:ext cx="67157362" cy="228031763"/>
          </a:xfrm>
        </p:spPr>
        <p:txBody>
          <a:bodyPr vert="eaVert"/>
          <a:lstStyle/>
          <a:p>
            <a:pPr lvl="0"/>
            <a:r>
              <a:rPr lang="pt-PT"/>
              <a:t>Click to edit Master text styles</a:t>
            </a:r>
          </a:p>
          <a:p>
            <a:pPr lvl="1"/>
            <a:r>
              <a:rPr lang="pt-PT"/>
              <a:t>Second level</a:t>
            </a:r>
          </a:p>
          <a:p>
            <a:pPr lvl="2"/>
            <a:r>
              <a:rPr lang="pt-PT"/>
              <a:t>Third level</a:t>
            </a:r>
          </a:p>
          <a:p>
            <a:pPr lvl="3"/>
            <a:r>
              <a:rPr lang="pt-PT"/>
              <a:t>Fourth level</a:t>
            </a:r>
          </a:p>
          <a:p>
            <a:pPr lvl="4"/>
            <a:r>
              <a:rPr lang="pt-PT"/>
              <a:t>Fifth level</a:t>
            </a:r>
            <a:endParaRPr lang="en-US"/>
          </a:p>
        </p:txBody>
      </p:sp>
      <p:sp>
        <p:nvSpPr>
          <p:cNvPr id="4" name="Date Placeholder 3"/>
          <p:cNvSpPr>
            <a:spLocks noGrp="1"/>
          </p:cNvSpPr>
          <p:nvPr>
            <p:ph type="dt" sz="half" idx="10"/>
          </p:nvPr>
        </p:nvSpPr>
        <p:spPr/>
        <p:txBody>
          <a:bodyPr/>
          <a:lstStyle/>
          <a:p>
            <a:fld id="{12C1A0C2-F74C-2E4F-9798-31C914B23A03}" type="datetimeFigureOut">
              <a:rPr lang="en-US" smtClean="0"/>
              <a:t>10/29/25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F0D45C-9102-BF48-91BE-AE5977AD89FA}" type="slidenum">
              <a:rPr lang="en-US" smtClean="0"/>
              <a:t>‹#›</a:t>
            </a:fld>
            <a:endParaRPr lang="en-US"/>
          </a:p>
        </p:txBody>
      </p:sp>
    </p:spTree>
    <p:extLst>
      <p:ext uri="{BB962C8B-B14F-4D97-AF65-F5344CB8AC3E}">
        <p14:creationId xmlns:p14="http://schemas.microsoft.com/office/powerpoint/2010/main" val="39487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Click to edit Master title style</a:t>
            </a:r>
            <a:endParaRPr lang="en-US"/>
          </a:p>
        </p:txBody>
      </p:sp>
      <p:sp>
        <p:nvSpPr>
          <p:cNvPr id="3" name="Content Placeholder 2"/>
          <p:cNvSpPr>
            <a:spLocks noGrp="1"/>
          </p:cNvSpPr>
          <p:nvPr>
            <p:ph idx="1"/>
          </p:nvPr>
        </p:nvSpPr>
        <p:spPr/>
        <p:txBody>
          <a:bodyPr/>
          <a:lstStyle/>
          <a:p>
            <a:pPr lvl="0"/>
            <a:r>
              <a:rPr lang="pt-PT"/>
              <a:t>Click to edit Master text styles</a:t>
            </a:r>
          </a:p>
          <a:p>
            <a:pPr lvl="1"/>
            <a:r>
              <a:rPr lang="pt-PT"/>
              <a:t>Second level</a:t>
            </a:r>
          </a:p>
          <a:p>
            <a:pPr lvl="2"/>
            <a:r>
              <a:rPr lang="pt-PT"/>
              <a:t>Third level</a:t>
            </a:r>
          </a:p>
          <a:p>
            <a:pPr lvl="3"/>
            <a:r>
              <a:rPr lang="pt-PT"/>
              <a:t>Fourth level</a:t>
            </a:r>
          </a:p>
          <a:p>
            <a:pPr lvl="4"/>
            <a:r>
              <a:rPr lang="pt-PT"/>
              <a:t>Fifth level</a:t>
            </a:r>
            <a:endParaRPr lang="en-US"/>
          </a:p>
        </p:txBody>
      </p:sp>
      <p:sp>
        <p:nvSpPr>
          <p:cNvPr id="4" name="Date Placeholder 3"/>
          <p:cNvSpPr>
            <a:spLocks noGrp="1"/>
          </p:cNvSpPr>
          <p:nvPr>
            <p:ph type="dt" sz="half" idx="10"/>
          </p:nvPr>
        </p:nvSpPr>
        <p:spPr/>
        <p:txBody>
          <a:bodyPr/>
          <a:lstStyle/>
          <a:p>
            <a:fld id="{12C1A0C2-F74C-2E4F-9798-31C914B23A03}" type="datetimeFigureOut">
              <a:rPr lang="en-US" smtClean="0"/>
              <a:t>10/29/25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F0D45C-9102-BF48-91BE-AE5977AD89FA}" type="slidenum">
              <a:rPr lang="en-US" smtClean="0"/>
              <a:t>‹#›</a:t>
            </a:fld>
            <a:endParaRPr lang="en-US"/>
          </a:p>
        </p:txBody>
      </p:sp>
    </p:spTree>
    <p:extLst>
      <p:ext uri="{BB962C8B-B14F-4D97-AF65-F5344CB8AC3E}">
        <p14:creationId xmlns:p14="http://schemas.microsoft.com/office/powerpoint/2010/main" val="9185805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391533" y="27510485"/>
            <a:ext cx="25733931" cy="8502879"/>
          </a:xfrm>
        </p:spPr>
        <p:txBody>
          <a:bodyPr anchor="t"/>
          <a:lstStyle>
            <a:lvl1pPr algn="l">
              <a:defRPr sz="18300" b="1" cap="all"/>
            </a:lvl1pPr>
          </a:lstStyle>
          <a:p>
            <a:r>
              <a:rPr lang="pt-PT"/>
              <a:t>Click to edit Master title style</a:t>
            </a:r>
            <a:endParaRPr lang="en-US"/>
          </a:p>
        </p:txBody>
      </p:sp>
      <p:sp>
        <p:nvSpPr>
          <p:cNvPr id="3" name="Text Placeholder 2"/>
          <p:cNvSpPr>
            <a:spLocks noGrp="1"/>
          </p:cNvSpPr>
          <p:nvPr>
            <p:ph type="body" idx="1"/>
          </p:nvPr>
        </p:nvSpPr>
        <p:spPr>
          <a:xfrm>
            <a:off x="2391533" y="18145428"/>
            <a:ext cx="25733931" cy="9365056"/>
          </a:xfrm>
        </p:spPr>
        <p:txBody>
          <a:bodyPr anchor="b"/>
          <a:lstStyle>
            <a:lvl1pPr marL="0" indent="0">
              <a:buNone/>
              <a:defRPr sz="9100">
                <a:solidFill>
                  <a:schemeClr val="tx1">
                    <a:tint val="75000"/>
                  </a:schemeClr>
                </a:solidFill>
              </a:defRPr>
            </a:lvl1pPr>
            <a:lvl2pPr marL="2088170" indent="0">
              <a:buNone/>
              <a:defRPr sz="8200">
                <a:solidFill>
                  <a:schemeClr val="tx1">
                    <a:tint val="75000"/>
                  </a:schemeClr>
                </a:solidFill>
              </a:defRPr>
            </a:lvl2pPr>
            <a:lvl3pPr marL="4176339" indent="0">
              <a:buNone/>
              <a:defRPr sz="7300">
                <a:solidFill>
                  <a:schemeClr val="tx1">
                    <a:tint val="75000"/>
                  </a:schemeClr>
                </a:solidFill>
              </a:defRPr>
            </a:lvl3pPr>
            <a:lvl4pPr marL="6264509" indent="0">
              <a:buNone/>
              <a:defRPr sz="6400">
                <a:solidFill>
                  <a:schemeClr val="tx1">
                    <a:tint val="75000"/>
                  </a:schemeClr>
                </a:solidFill>
              </a:defRPr>
            </a:lvl4pPr>
            <a:lvl5pPr marL="8352678" indent="0">
              <a:buNone/>
              <a:defRPr sz="6400">
                <a:solidFill>
                  <a:schemeClr val="tx1">
                    <a:tint val="75000"/>
                  </a:schemeClr>
                </a:solidFill>
              </a:defRPr>
            </a:lvl5pPr>
            <a:lvl6pPr marL="10440848" indent="0">
              <a:buNone/>
              <a:defRPr sz="6400">
                <a:solidFill>
                  <a:schemeClr val="tx1">
                    <a:tint val="75000"/>
                  </a:schemeClr>
                </a:solidFill>
              </a:defRPr>
            </a:lvl6pPr>
            <a:lvl7pPr marL="12529017" indent="0">
              <a:buNone/>
              <a:defRPr sz="6400">
                <a:solidFill>
                  <a:schemeClr val="tx1">
                    <a:tint val="75000"/>
                  </a:schemeClr>
                </a:solidFill>
              </a:defRPr>
            </a:lvl7pPr>
            <a:lvl8pPr marL="14617187" indent="0">
              <a:buNone/>
              <a:defRPr sz="6400">
                <a:solidFill>
                  <a:schemeClr val="tx1">
                    <a:tint val="75000"/>
                  </a:schemeClr>
                </a:solidFill>
              </a:defRPr>
            </a:lvl8pPr>
            <a:lvl9pPr marL="16705356" indent="0">
              <a:buNone/>
              <a:defRPr sz="6400">
                <a:solidFill>
                  <a:schemeClr val="tx1">
                    <a:tint val="75000"/>
                  </a:schemeClr>
                </a:solidFill>
              </a:defRPr>
            </a:lvl9pPr>
          </a:lstStyle>
          <a:p>
            <a:pPr lvl="0"/>
            <a:r>
              <a:rPr lang="pt-PT"/>
              <a:t>Click to edit Master text styles</a:t>
            </a:r>
          </a:p>
        </p:txBody>
      </p:sp>
      <p:sp>
        <p:nvSpPr>
          <p:cNvPr id="4" name="Date Placeholder 3"/>
          <p:cNvSpPr>
            <a:spLocks noGrp="1"/>
          </p:cNvSpPr>
          <p:nvPr>
            <p:ph type="dt" sz="half" idx="10"/>
          </p:nvPr>
        </p:nvSpPr>
        <p:spPr/>
        <p:txBody>
          <a:bodyPr/>
          <a:lstStyle/>
          <a:p>
            <a:fld id="{12C1A0C2-F74C-2E4F-9798-31C914B23A03}" type="datetimeFigureOut">
              <a:rPr lang="en-US" smtClean="0"/>
              <a:t>10/29/25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F0D45C-9102-BF48-91BE-AE5977AD89FA}" type="slidenum">
              <a:rPr lang="en-US" smtClean="0"/>
              <a:t>‹#›</a:t>
            </a:fld>
            <a:endParaRPr lang="en-US"/>
          </a:p>
        </p:txBody>
      </p:sp>
    </p:spTree>
    <p:extLst>
      <p:ext uri="{BB962C8B-B14F-4D97-AF65-F5344CB8AC3E}">
        <p14:creationId xmlns:p14="http://schemas.microsoft.com/office/powerpoint/2010/main" val="18934326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Click to edit Master title style</a:t>
            </a:r>
            <a:endParaRPr lang="en-US"/>
          </a:p>
        </p:txBody>
      </p:sp>
      <p:sp>
        <p:nvSpPr>
          <p:cNvPr id="3" name="Content Placeholder 2"/>
          <p:cNvSpPr>
            <a:spLocks noGrp="1"/>
          </p:cNvSpPr>
          <p:nvPr>
            <p:ph sz="half" idx="1"/>
          </p:nvPr>
        </p:nvSpPr>
        <p:spPr>
          <a:xfrm>
            <a:off x="5014332" y="62364364"/>
            <a:ext cx="44850417" cy="176370327"/>
          </a:xfrm>
        </p:spPr>
        <p:txBody>
          <a:bodyPr/>
          <a:lstStyle>
            <a:lvl1pPr>
              <a:defRPr sz="12800"/>
            </a:lvl1pPr>
            <a:lvl2pPr>
              <a:defRPr sz="11000"/>
            </a:lvl2pPr>
            <a:lvl3pPr>
              <a:defRPr sz="9100"/>
            </a:lvl3pPr>
            <a:lvl4pPr>
              <a:defRPr sz="8200"/>
            </a:lvl4pPr>
            <a:lvl5pPr>
              <a:defRPr sz="8200"/>
            </a:lvl5pPr>
            <a:lvl6pPr>
              <a:defRPr sz="8200"/>
            </a:lvl6pPr>
            <a:lvl7pPr>
              <a:defRPr sz="8200"/>
            </a:lvl7pPr>
            <a:lvl8pPr>
              <a:defRPr sz="8200"/>
            </a:lvl8pPr>
            <a:lvl9pPr>
              <a:defRPr sz="8200"/>
            </a:lvl9pPr>
          </a:lstStyle>
          <a:p>
            <a:pPr lvl="0"/>
            <a:r>
              <a:rPr lang="pt-PT"/>
              <a:t>Click to edit Master text styles</a:t>
            </a:r>
          </a:p>
          <a:p>
            <a:pPr lvl="1"/>
            <a:r>
              <a:rPr lang="pt-PT"/>
              <a:t>Second level</a:t>
            </a:r>
          </a:p>
          <a:p>
            <a:pPr lvl="2"/>
            <a:r>
              <a:rPr lang="pt-PT"/>
              <a:t>Third level</a:t>
            </a:r>
          </a:p>
          <a:p>
            <a:pPr lvl="3"/>
            <a:r>
              <a:rPr lang="pt-PT"/>
              <a:t>Fourth level</a:t>
            </a:r>
          </a:p>
          <a:p>
            <a:pPr lvl="4"/>
            <a:r>
              <a:rPr lang="pt-PT"/>
              <a:t>Fifth level</a:t>
            </a:r>
            <a:endParaRPr lang="en-US"/>
          </a:p>
        </p:txBody>
      </p:sp>
      <p:sp>
        <p:nvSpPr>
          <p:cNvPr id="4" name="Content Placeholder 3"/>
          <p:cNvSpPr>
            <a:spLocks noGrp="1"/>
          </p:cNvSpPr>
          <p:nvPr>
            <p:ph sz="half" idx="2"/>
          </p:nvPr>
        </p:nvSpPr>
        <p:spPr>
          <a:xfrm>
            <a:off x="50369338" y="62364364"/>
            <a:ext cx="44855671" cy="176370327"/>
          </a:xfrm>
        </p:spPr>
        <p:txBody>
          <a:bodyPr/>
          <a:lstStyle>
            <a:lvl1pPr>
              <a:defRPr sz="12800"/>
            </a:lvl1pPr>
            <a:lvl2pPr>
              <a:defRPr sz="11000"/>
            </a:lvl2pPr>
            <a:lvl3pPr>
              <a:defRPr sz="9100"/>
            </a:lvl3pPr>
            <a:lvl4pPr>
              <a:defRPr sz="8200"/>
            </a:lvl4pPr>
            <a:lvl5pPr>
              <a:defRPr sz="8200"/>
            </a:lvl5pPr>
            <a:lvl6pPr>
              <a:defRPr sz="8200"/>
            </a:lvl6pPr>
            <a:lvl7pPr>
              <a:defRPr sz="8200"/>
            </a:lvl7pPr>
            <a:lvl8pPr>
              <a:defRPr sz="8200"/>
            </a:lvl8pPr>
            <a:lvl9pPr>
              <a:defRPr sz="8200"/>
            </a:lvl9pPr>
          </a:lstStyle>
          <a:p>
            <a:pPr lvl="0"/>
            <a:r>
              <a:rPr lang="pt-PT"/>
              <a:t>Click to edit Master text styles</a:t>
            </a:r>
          </a:p>
          <a:p>
            <a:pPr lvl="1"/>
            <a:r>
              <a:rPr lang="pt-PT"/>
              <a:t>Second level</a:t>
            </a:r>
          </a:p>
          <a:p>
            <a:pPr lvl="2"/>
            <a:r>
              <a:rPr lang="pt-PT"/>
              <a:t>Third level</a:t>
            </a:r>
          </a:p>
          <a:p>
            <a:pPr lvl="3"/>
            <a:r>
              <a:rPr lang="pt-PT"/>
              <a:t>Fourth level</a:t>
            </a:r>
          </a:p>
          <a:p>
            <a:pPr lvl="4"/>
            <a:r>
              <a:rPr lang="pt-PT"/>
              <a:t>Fifth level</a:t>
            </a:r>
            <a:endParaRPr lang="en-US"/>
          </a:p>
        </p:txBody>
      </p:sp>
      <p:sp>
        <p:nvSpPr>
          <p:cNvPr id="5" name="Date Placeholder 4"/>
          <p:cNvSpPr>
            <a:spLocks noGrp="1"/>
          </p:cNvSpPr>
          <p:nvPr>
            <p:ph type="dt" sz="half" idx="10"/>
          </p:nvPr>
        </p:nvSpPr>
        <p:spPr/>
        <p:txBody>
          <a:bodyPr/>
          <a:lstStyle/>
          <a:p>
            <a:fld id="{12C1A0C2-F74C-2E4F-9798-31C914B23A03}" type="datetimeFigureOut">
              <a:rPr lang="en-US" smtClean="0"/>
              <a:t>10/29/25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F0D45C-9102-BF48-91BE-AE5977AD89FA}" type="slidenum">
              <a:rPr lang="en-US" smtClean="0"/>
              <a:t>‹#›</a:t>
            </a:fld>
            <a:endParaRPr lang="en-US"/>
          </a:p>
        </p:txBody>
      </p:sp>
    </p:spTree>
    <p:extLst>
      <p:ext uri="{BB962C8B-B14F-4D97-AF65-F5344CB8AC3E}">
        <p14:creationId xmlns:p14="http://schemas.microsoft.com/office/powerpoint/2010/main" val="24186948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13761" y="1714453"/>
            <a:ext cx="27247692" cy="7135283"/>
          </a:xfrm>
        </p:spPr>
        <p:txBody>
          <a:bodyPr/>
          <a:lstStyle>
            <a:lvl1pPr>
              <a:defRPr/>
            </a:lvl1pPr>
          </a:lstStyle>
          <a:p>
            <a:r>
              <a:rPr lang="pt-PT"/>
              <a:t>Click to edit Master title style</a:t>
            </a:r>
            <a:endParaRPr lang="en-US"/>
          </a:p>
        </p:txBody>
      </p:sp>
      <p:sp>
        <p:nvSpPr>
          <p:cNvPr id="3" name="Text Placeholder 2"/>
          <p:cNvSpPr>
            <a:spLocks noGrp="1"/>
          </p:cNvSpPr>
          <p:nvPr>
            <p:ph type="body" idx="1"/>
          </p:nvPr>
        </p:nvSpPr>
        <p:spPr>
          <a:xfrm>
            <a:off x="1513761" y="9583085"/>
            <a:ext cx="13376810" cy="3993774"/>
          </a:xfrm>
        </p:spPr>
        <p:txBody>
          <a:bodyPr anchor="b"/>
          <a:lstStyle>
            <a:lvl1pPr marL="0" indent="0">
              <a:buNone/>
              <a:defRPr sz="11000" b="1"/>
            </a:lvl1pPr>
            <a:lvl2pPr marL="2088170" indent="0">
              <a:buNone/>
              <a:defRPr sz="9100" b="1"/>
            </a:lvl2pPr>
            <a:lvl3pPr marL="4176339" indent="0">
              <a:buNone/>
              <a:defRPr sz="8200" b="1"/>
            </a:lvl3pPr>
            <a:lvl4pPr marL="6264509" indent="0">
              <a:buNone/>
              <a:defRPr sz="7300" b="1"/>
            </a:lvl4pPr>
            <a:lvl5pPr marL="8352678" indent="0">
              <a:buNone/>
              <a:defRPr sz="7300" b="1"/>
            </a:lvl5pPr>
            <a:lvl6pPr marL="10440848" indent="0">
              <a:buNone/>
              <a:defRPr sz="7300" b="1"/>
            </a:lvl6pPr>
            <a:lvl7pPr marL="12529017" indent="0">
              <a:buNone/>
              <a:defRPr sz="7300" b="1"/>
            </a:lvl7pPr>
            <a:lvl8pPr marL="14617187" indent="0">
              <a:buNone/>
              <a:defRPr sz="7300" b="1"/>
            </a:lvl8pPr>
            <a:lvl9pPr marL="16705356" indent="0">
              <a:buNone/>
              <a:defRPr sz="7300" b="1"/>
            </a:lvl9pPr>
          </a:lstStyle>
          <a:p>
            <a:pPr lvl="0"/>
            <a:r>
              <a:rPr lang="pt-PT"/>
              <a:t>Click to edit Master text styles</a:t>
            </a:r>
          </a:p>
        </p:txBody>
      </p:sp>
      <p:sp>
        <p:nvSpPr>
          <p:cNvPr id="4" name="Content Placeholder 3"/>
          <p:cNvSpPr>
            <a:spLocks noGrp="1"/>
          </p:cNvSpPr>
          <p:nvPr>
            <p:ph sz="half" idx="2"/>
          </p:nvPr>
        </p:nvSpPr>
        <p:spPr>
          <a:xfrm>
            <a:off x="1513761" y="13576859"/>
            <a:ext cx="13376810" cy="24666281"/>
          </a:xfrm>
        </p:spPr>
        <p:txBody>
          <a:bodyPr/>
          <a:lstStyle>
            <a:lvl1pPr>
              <a:defRPr sz="11000"/>
            </a:lvl1pPr>
            <a:lvl2pPr>
              <a:defRPr sz="9100"/>
            </a:lvl2pPr>
            <a:lvl3pPr>
              <a:defRPr sz="8200"/>
            </a:lvl3pPr>
            <a:lvl4pPr>
              <a:defRPr sz="7300"/>
            </a:lvl4pPr>
            <a:lvl5pPr>
              <a:defRPr sz="7300"/>
            </a:lvl5pPr>
            <a:lvl6pPr>
              <a:defRPr sz="7300"/>
            </a:lvl6pPr>
            <a:lvl7pPr>
              <a:defRPr sz="7300"/>
            </a:lvl7pPr>
            <a:lvl8pPr>
              <a:defRPr sz="7300"/>
            </a:lvl8pPr>
            <a:lvl9pPr>
              <a:defRPr sz="7300"/>
            </a:lvl9pPr>
          </a:lstStyle>
          <a:p>
            <a:pPr lvl="0"/>
            <a:r>
              <a:rPr lang="pt-PT"/>
              <a:t>Click to edit Master text styles</a:t>
            </a:r>
          </a:p>
          <a:p>
            <a:pPr lvl="1"/>
            <a:r>
              <a:rPr lang="pt-PT"/>
              <a:t>Second level</a:t>
            </a:r>
          </a:p>
          <a:p>
            <a:pPr lvl="2"/>
            <a:r>
              <a:rPr lang="pt-PT"/>
              <a:t>Third level</a:t>
            </a:r>
          </a:p>
          <a:p>
            <a:pPr lvl="3"/>
            <a:r>
              <a:rPr lang="pt-PT"/>
              <a:t>Fourth level</a:t>
            </a:r>
          </a:p>
          <a:p>
            <a:pPr lvl="4"/>
            <a:r>
              <a:rPr lang="pt-PT"/>
              <a:t>Fifth level</a:t>
            </a:r>
            <a:endParaRPr lang="en-US"/>
          </a:p>
        </p:txBody>
      </p:sp>
      <p:sp>
        <p:nvSpPr>
          <p:cNvPr id="5" name="Text Placeholder 4"/>
          <p:cNvSpPr>
            <a:spLocks noGrp="1"/>
          </p:cNvSpPr>
          <p:nvPr>
            <p:ph type="body" sz="quarter" idx="3"/>
          </p:nvPr>
        </p:nvSpPr>
        <p:spPr>
          <a:xfrm>
            <a:off x="15379389" y="9583085"/>
            <a:ext cx="13382065" cy="3993774"/>
          </a:xfrm>
        </p:spPr>
        <p:txBody>
          <a:bodyPr anchor="b"/>
          <a:lstStyle>
            <a:lvl1pPr marL="0" indent="0">
              <a:buNone/>
              <a:defRPr sz="11000" b="1"/>
            </a:lvl1pPr>
            <a:lvl2pPr marL="2088170" indent="0">
              <a:buNone/>
              <a:defRPr sz="9100" b="1"/>
            </a:lvl2pPr>
            <a:lvl3pPr marL="4176339" indent="0">
              <a:buNone/>
              <a:defRPr sz="8200" b="1"/>
            </a:lvl3pPr>
            <a:lvl4pPr marL="6264509" indent="0">
              <a:buNone/>
              <a:defRPr sz="7300" b="1"/>
            </a:lvl4pPr>
            <a:lvl5pPr marL="8352678" indent="0">
              <a:buNone/>
              <a:defRPr sz="7300" b="1"/>
            </a:lvl5pPr>
            <a:lvl6pPr marL="10440848" indent="0">
              <a:buNone/>
              <a:defRPr sz="7300" b="1"/>
            </a:lvl6pPr>
            <a:lvl7pPr marL="12529017" indent="0">
              <a:buNone/>
              <a:defRPr sz="7300" b="1"/>
            </a:lvl7pPr>
            <a:lvl8pPr marL="14617187" indent="0">
              <a:buNone/>
              <a:defRPr sz="7300" b="1"/>
            </a:lvl8pPr>
            <a:lvl9pPr marL="16705356" indent="0">
              <a:buNone/>
              <a:defRPr sz="7300" b="1"/>
            </a:lvl9pPr>
          </a:lstStyle>
          <a:p>
            <a:pPr lvl="0"/>
            <a:r>
              <a:rPr lang="pt-PT"/>
              <a:t>Click to edit Master text styles</a:t>
            </a:r>
          </a:p>
        </p:txBody>
      </p:sp>
      <p:sp>
        <p:nvSpPr>
          <p:cNvPr id="6" name="Content Placeholder 5"/>
          <p:cNvSpPr>
            <a:spLocks noGrp="1"/>
          </p:cNvSpPr>
          <p:nvPr>
            <p:ph sz="quarter" idx="4"/>
          </p:nvPr>
        </p:nvSpPr>
        <p:spPr>
          <a:xfrm>
            <a:off x="15379389" y="13576859"/>
            <a:ext cx="13382065" cy="24666281"/>
          </a:xfrm>
        </p:spPr>
        <p:txBody>
          <a:bodyPr/>
          <a:lstStyle>
            <a:lvl1pPr>
              <a:defRPr sz="11000"/>
            </a:lvl1pPr>
            <a:lvl2pPr>
              <a:defRPr sz="9100"/>
            </a:lvl2pPr>
            <a:lvl3pPr>
              <a:defRPr sz="8200"/>
            </a:lvl3pPr>
            <a:lvl4pPr>
              <a:defRPr sz="7300"/>
            </a:lvl4pPr>
            <a:lvl5pPr>
              <a:defRPr sz="7300"/>
            </a:lvl5pPr>
            <a:lvl6pPr>
              <a:defRPr sz="7300"/>
            </a:lvl6pPr>
            <a:lvl7pPr>
              <a:defRPr sz="7300"/>
            </a:lvl7pPr>
            <a:lvl8pPr>
              <a:defRPr sz="7300"/>
            </a:lvl8pPr>
            <a:lvl9pPr>
              <a:defRPr sz="7300"/>
            </a:lvl9pPr>
          </a:lstStyle>
          <a:p>
            <a:pPr lvl="0"/>
            <a:r>
              <a:rPr lang="pt-PT"/>
              <a:t>Click to edit Master text styles</a:t>
            </a:r>
          </a:p>
          <a:p>
            <a:pPr lvl="1"/>
            <a:r>
              <a:rPr lang="pt-PT"/>
              <a:t>Second level</a:t>
            </a:r>
          </a:p>
          <a:p>
            <a:pPr lvl="2"/>
            <a:r>
              <a:rPr lang="pt-PT"/>
              <a:t>Third level</a:t>
            </a:r>
          </a:p>
          <a:p>
            <a:pPr lvl="3"/>
            <a:r>
              <a:rPr lang="pt-PT"/>
              <a:t>Fourth level</a:t>
            </a:r>
          </a:p>
          <a:p>
            <a:pPr lvl="4"/>
            <a:r>
              <a:rPr lang="pt-PT"/>
              <a:t>Fifth level</a:t>
            </a:r>
            <a:endParaRPr lang="en-US"/>
          </a:p>
        </p:txBody>
      </p:sp>
      <p:sp>
        <p:nvSpPr>
          <p:cNvPr id="7" name="Date Placeholder 6"/>
          <p:cNvSpPr>
            <a:spLocks noGrp="1"/>
          </p:cNvSpPr>
          <p:nvPr>
            <p:ph type="dt" sz="half" idx="10"/>
          </p:nvPr>
        </p:nvSpPr>
        <p:spPr/>
        <p:txBody>
          <a:bodyPr/>
          <a:lstStyle/>
          <a:p>
            <a:fld id="{12C1A0C2-F74C-2E4F-9798-31C914B23A03}" type="datetimeFigureOut">
              <a:rPr lang="en-US" smtClean="0"/>
              <a:t>10/29/25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5F0D45C-9102-BF48-91BE-AE5977AD89FA}" type="slidenum">
              <a:rPr lang="en-US" smtClean="0"/>
              <a:t>‹#›</a:t>
            </a:fld>
            <a:endParaRPr lang="en-US"/>
          </a:p>
        </p:txBody>
      </p:sp>
    </p:spTree>
    <p:extLst>
      <p:ext uri="{BB962C8B-B14F-4D97-AF65-F5344CB8AC3E}">
        <p14:creationId xmlns:p14="http://schemas.microsoft.com/office/powerpoint/2010/main" val="20064691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Click to edit Master title style</a:t>
            </a:r>
            <a:endParaRPr lang="en-US"/>
          </a:p>
        </p:txBody>
      </p:sp>
      <p:sp>
        <p:nvSpPr>
          <p:cNvPr id="3" name="Date Placeholder 2"/>
          <p:cNvSpPr>
            <a:spLocks noGrp="1"/>
          </p:cNvSpPr>
          <p:nvPr>
            <p:ph type="dt" sz="half" idx="10"/>
          </p:nvPr>
        </p:nvSpPr>
        <p:spPr/>
        <p:txBody>
          <a:bodyPr/>
          <a:lstStyle/>
          <a:p>
            <a:fld id="{12C1A0C2-F74C-2E4F-9798-31C914B23A03}" type="datetimeFigureOut">
              <a:rPr lang="en-US" smtClean="0"/>
              <a:t>10/29/25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5F0D45C-9102-BF48-91BE-AE5977AD89FA}" type="slidenum">
              <a:rPr lang="en-US" smtClean="0"/>
              <a:t>‹#›</a:t>
            </a:fld>
            <a:endParaRPr lang="en-US"/>
          </a:p>
        </p:txBody>
      </p:sp>
    </p:spTree>
    <p:extLst>
      <p:ext uri="{BB962C8B-B14F-4D97-AF65-F5344CB8AC3E}">
        <p14:creationId xmlns:p14="http://schemas.microsoft.com/office/powerpoint/2010/main" val="42844426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C1A0C2-F74C-2E4F-9798-31C914B23A03}" type="datetimeFigureOut">
              <a:rPr lang="en-US" smtClean="0"/>
              <a:t>10/29/25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5F0D45C-9102-BF48-91BE-AE5977AD89FA}" type="slidenum">
              <a:rPr lang="en-US" smtClean="0"/>
              <a:t>‹#›</a:t>
            </a:fld>
            <a:endParaRPr lang="en-US"/>
          </a:p>
        </p:txBody>
      </p:sp>
    </p:spTree>
    <p:extLst>
      <p:ext uri="{BB962C8B-B14F-4D97-AF65-F5344CB8AC3E}">
        <p14:creationId xmlns:p14="http://schemas.microsoft.com/office/powerpoint/2010/main" val="39460075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13763" y="1704540"/>
            <a:ext cx="9960336" cy="7254205"/>
          </a:xfrm>
        </p:spPr>
        <p:txBody>
          <a:bodyPr anchor="b"/>
          <a:lstStyle>
            <a:lvl1pPr algn="l">
              <a:defRPr sz="9100" b="1"/>
            </a:lvl1pPr>
          </a:lstStyle>
          <a:p>
            <a:r>
              <a:rPr lang="pt-PT"/>
              <a:t>Click to edit Master title style</a:t>
            </a:r>
            <a:endParaRPr lang="en-US"/>
          </a:p>
        </p:txBody>
      </p:sp>
      <p:sp>
        <p:nvSpPr>
          <p:cNvPr id="3" name="Content Placeholder 2"/>
          <p:cNvSpPr>
            <a:spLocks noGrp="1"/>
          </p:cNvSpPr>
          <p:nvPr>
            <p:ph idx="1"/>
          </p:nvPr>
        </p:nvSpPr>
        <p:spPr>
          <a:xfrm>
            <a:off x="11836767" y="1704543"/>
            <a:ext cx="16924685" cy="36538600"/>
          </a:xfrm>
        </p:spPr>
        <p:txBody>
          <a:bodyPr/>
          <a:lstStyle>
            <a:lvl1pPr>
              <a:defRPr sz="14600"/>
            </a:lvl1pPr>
            <a:lvl2pPr>
              <a:defRPr sz="12800"/>
            </a:lvl2pPr>
            <a:lvl3pPr>
              <a:defRPr sz="11000"/>
            </a:lvl3pPr>
            <a:lvl4pPr>
              <a:defRPr sz="9100"/>
            </a:lvl4pPr>
            <a:lvl5pPr>
              <a:defRPr sz="9100"/>
            </a:lvl5pPr>
            <a:lvl6pPr>
              <a:defRPr sz="9100"/>
            </a:lvl6pPr>
            <a:lvl7pPr>
              <a:defRPr sz="9100"/>
            </a:lvl7pPr>
            <a:lvl8pPr>
              <a:defRPr sz="9100"/>
            </a:lvl8pPr>
            <a:lvl9pPr>
              <a:defRPr sz="9100"/>
            </a:lvl9pPr>
          </a:lstStyle>
          <a:p>
            <a:pPr lvl="0"/>
            <a:r>
              <a:rPr lang="pt-PT"/>
              <a:t>Click to edit Master text styles</a:t>
            </a:r>
          </a:p>
          <a:p>
            <a:pPr lvl="1"/>
            <a:r>
              <a:rPr lang="pt-PT"/>
              <a:t>Second level</a:t>
            </a:r>
          </a:p>
          <a:p>
            <a:pPr lvl="2"/>
            <a:r>
              <a:rPr lang="pt-PT"/>
              <a:t>Third level</a:t>
            </a:r>
          </a:p>
          <a:p>
            <a:pPr lvl="3"/>
            <a:r>
              <a:rPr lang="pt-PT"/>
              <a:t>Fourth level</a:t>
            </a:r>
          </a:p>
          <a:p>
            <a:pPr lvl="4"/>
            <a:r>
              <a:rPr lang="pt-PT"/>
              <a:t>Fifth level</a:t>
            </a:r>
            <a:endParaRPr lang="en-US"/>
          </a:p>
        </p:txBody>
      </p:sp>
      <p:sp>
        <p:nvSpPr>
          <p:cNvPr id="4" name="Text Placeholder 3"/>
          <p:cNvSpPr>
            <a:spLocks noGrp="1"/>
          </p:cNvSpPr>
          <p:nvPr>
            <p:ph type="body" sz="half" idx="2"/>
          </p:nvPr>
        </p:nvSpPr>
        <p:spPr>
          <a:xfrm>
            <a:off x="1513763" y="8958748"/>
            <a:ext cx="9960336" cy="29284395"/>
          </a:xfrm>
        </p:spPr>
        <p:txBody>
          <a:bodyPr/>
          <a:lstStyle>
            <a:lvl1pPr marL="0" indent="0">
              <a:buNone/>
              <a:defRPr sz="6400"/>
            </a:lvl1pPr>
            <a:lvl2pPr marL="2088170" indent="0">
              <a:buNone/>
              <a:defRPr sz="5500"/>
            </a:lvl2pPr>
            <a:lvl3pPr marL="4176339" indent="0">
              <a:buNone/>
              <a:defRPr sz="4600"/>
            </a:lvl3pPr>
            <a:lvl4pPr marL="6264509" indent="0">
              <a:buNone/>
              <a:defRPr sz="4100"/>
            </a:lvl4pPr>
            <a:lvl5pPr marL="8352678" indent="0">
              <a:buNone/>
              <a:defRPr sz="4100"/>
            </a:lvl5pPr>
            <a:lvl6pPr marL="10440848" indent="0">
              <a:buNone/>
              <a:defRPr sz="4100"/>
            </a:lvl6pPr>
            <a:lvl7pPr marL="12529017" indent="0">
              <a:buNone/>
              <a:defRPr sz="4100"/>
            </a:lvl7pPr>
            <a:lvl8pPr marL="14617187" indent="0">
              <a:buNone/>
              <a:defRPr sz="4100"/>
            </a:lvl8pPr>
            <a:lvl9pPr marL="16705356" indent="0">
              <a:buNone/>
              <a:defRPr sz="4100"/>
            </a:lvl9pPr>
          </a:lstStyle>
          <a:p>
            <a:pPr lvl="0"/>
            <a:r>
              <a:rPr lang="pt-PT"/>
              <a:t>Click to edit Master text styles</a:t>
            </a:r>
          </a:p>
        </p:txBody>
      </p:sp>
      <p:sp>
        <p:nvSpPr>
          <p:cNvPr id="5" name="Date Placeholder 4"/>
          <p:cNvSpPr>
            <a:spLocks noGrp="1"/>
          </p:cNvSpPr>
          <p:nvPr>
            <p:ph type="dt" sz="half" idx="10"/>
          </p:nvPr>
        </p:nvSpPr>
        <p:spPr/>
        <p:txBody>
          <a:bodyPr/>
          <a:lstStyle/>
          <a:p>
            <a:fld id="{12C1A0C2-F74C-2E4F-9798-31C914B23A03}" type="datetimeFigureOut">
              <a:rPr lang="en-US" smtClean="0"/>
              <a:t>10/29/25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F0D45C-9102-BF48-91BE-AE5977AD89FA}" type="slidenum">
              <a:rPr lang="en-US" smtClean="0"/>
              <a:t>‹#›</a:t>
            </a:fld>
            <a:endParaRPr lang="en-US"/>
          </a:p>
        </p:txBody>
      </p:sp>
    </p:spTree>
    <p:extLst>
      <p:ext uri="{BB962C8B-B14F-4D97-AF65-F5344CB8AC3E}">
        <p14:creationId xmlns:p14="http://schemas.microsoft.com/office/powerpoint/2010/main" val="4519823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34154" y="29968190"/>
            <a:ext cx="18165128" cy="3537914"/>
          </a:xfrm>
        </p:spPr>
        <p:txBody>
          <a:bodyPr anchor="b"/>
          <a:lstStyle>
            <a:lvl1pPr algn="l">
              <a:defRPr sz="9100" b="1"/>
            </a:lvl1pPr>
          </a:lstStyle>
          <a:p>
            <a:r>
              <a:rPr lang="pt-PT"/>
              <a:t>Click to edit Master title style</a:t>
            </a:r>
            <a:endParaRPr lang="en-US"/>
          </a:p>
        </p:txBody>
      </p:sp>
      <p:sp>
        <p:nvSpPr>
          <p:cNvPr id="3" name="Picture Placeholder 2"/>
          <p:cNvSpPr>
            <a:spLocks noGrp="1"/>
          </p:cNvSpPr>
          <p:nvPr>
            <p:ph type="pic" idx="1"/>
          </p:nvPr>
        </p:nvSpPr>
        <p:spPr>
          <a:xfrm>
            <a:off x="5934154" y="3825305"/>
            <a:ext cx="18165128" cy="25687020"/>
          </a:xfrm>
        </p:spPr>
        <p:txBody>
          <a:bodyPr/>
          <a:lstStyle>
            <a:lvl1pPr marL="0" indent="0">
              <a:buNone/>
              <a:defRPr sz="14600"/>
            </a:lvl1pPr>
            <a:lvl2pPr marL="2088170" indent="0">
              <a:buNone/>
              <a:defRPr sz="12800"/>
            </a:lvl2pPr>
            <a:lvl3pPr marL="4176339" indent="0">
              <a:buNone/>
              <a:defRPr sz="11000"/>
            </a:lvl3pPr>
            <a:lvl4pPr marL="6264509" indent="0">
              <a:buNone/>
              <a:defRPr sz="9100"/>
            </a:lvl4pPr>
            <a:lvl5pPr marL="8352678" indent="0">
              <a:buNone/>
              <a:defRPr sz="9100"/>
            </a:lvl5pPr>
            <a:lvl6pPr marL="10440848" indent="0">
              <a:buNone/>
              <a:defRPr sz="9100"/>
            </a:lvl6pPr>
            <a:lvl7pPr marL="12529017" indent="0">
              <a:buNone/>
              <a:defRPr sz="9100"/>
            </a:lvl7pPr>
            <a:lvl8pPr marL="14617187" indent="0">
              <a:buNone/>
              <a:defRPr sz="9100"/>
            </a:lvl8pPr>
            <a:lvl9pPr marL="16705356" indent="0">
              <a:buNone/>
              <a:defRPr sz="9100"/>
            </a:lvl9pPr>
          </a:lstStyle>
          <a:p>
            <a:endParaRPr lang="en-US"/>
          </a:p>
        </p:txBody>
      </p:sp>
      <p:sp>
        <p:nvSpPr>
          <p:cNvPr id="4" name="Text Placeholder 3"/>
          <p:cNvSpPr>
            <a:spLocks noGrp="1"/>
          </p:cNvSpPr>
          <p:nvPr>
            <p:ph type="body" sz="half" idx="2"/>
          </p:nvPr>
        </p:nvSpPr>
        <p:spPr>
          <a:xfrm>
            <a:off x="5934154" y="33506104"/>
            <a:ext cx="18165128" cy="5024426"/>
          </a:xfrm>
        </p:spPr>
        <p:txBody>
          <a:bodyPr/>
          <a:lstStyle>
            <a:lvl1pPr marL="0" indent="0">
              <a:buNone/>
              <a:defRPr sz="6400"/>
            </a:lvl1pPr>
            <a:lvl2pPr marL="2088170" indent="0">
              <a:buNone/>
              <a:defRPr sz="5500"/>
            </a:lvl2pPr>
            <a:lvl3pPr marL="4176339" indent="0">
              <a:buNone/>
              <a:defRPr sz="4600"/>
            </a:lvl3pPr>
            <a:lvl4pPr marL="6264509" indent="0">
              <a:buNone/>
              <a:defRPr sz="4100"/>
            </a:lvl4pPr>
            <a:lvl5pPr marL="8352678" indent="0">
              <a:buNone/>
              <a:defRPr sz="4100"/>
            </a:lvl5pPr>
            <a:lvl6pPr marL="10440848" indent="0">
              <a:buNone/>
              <a:defRPr sz="4100"/>
            </a:lvl6pPr>
            <a:lvl7pPr marL="12529017" indent="0">
              <a:buNone/>
              <a:defRPr sz="4100"/>
            </a:lvl7pPr>
            <a:lvl8pPr marL="14617187" indent="0">
              <a:buNone/>
              <a:defRPr sz="4100"/>
            </a:lvl8pPr>
            <a:lvl9pPr marL="16705356" indent="0">
              <a:buNone/>
              <a:defRPr sz="4100"/>
            </a:lvl9pPr>
          </a:lstStyle>
          <a:p>
            <a:pPr lvl="0"/>
            <a:r>
              <a:rPr lang="pt-PT"/>
              <a:t>Click to edit Master text styles</a:t>
            </a:r>
          </a:p>
        </p:txBody>
      </p:sp>
      <p:sp>
        <p:nvSpPr>
          <p:cNvPr id="5" name="Date Placeholder 4"/>
          <p:cNvSpPr>
            <a:spLocks noGrp="1"/>
          </p:cNvSpPr>
          <p:nvPr>
            <p:ph type="dt" sz="half" idx="10"/>
          </p:nvPr>
        </p:nvSpPr>
        <p:spPr/>
        <p:txBody>
          <a:bodyPr/>
          <a:lstStyle/>
          <a:p>
            <a:fld id="{12C1A0C2-F74C-2E4F-9798-31C914B23A03}" type="datetimeFigureOut">
              <a:rPr lang="en-US" smtClean="0"/>
              <a:t>10/29/25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F0D45C-9102-BF48-91BE-AE5977AD89FA}" type="slidenum">
              <a:rPr lang="en-US" smtClean="0"/>
              <a:t>‹#›</a:t>
            </a:fld>
            <a:endParaRPr lang="en-US"/>
          </a:p>
        </p:txBody>
      </p:sp>
    </p:spTree>
    <p:extLst>
      <p:ext uri="{BB962C8B-B14F-4D97-AF65-F5344CB8AC3E}">
        <p14:creationId xmlns:p14="http://schemas.microsoft.com/office/powerpoint/2010/main" val="38293313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13761" y="1714453"/>
            <a:ext cx="27247692" cy="7135283"/>
          </a:xfrm>
          <a:prstGeom prst="rect">
            <a:avLst/>
          </a:prstGeom>
        </p:spPr>
        <p:txBody>
          <a:bodyPr vert="horz" lIns="417634" tIns="208817" rIns="417634" bIns="208817" rtlCol="0" anchor="ctr">
            <a:normAutofit/>
          </a:bodyPr>
          <a:lstStyle/>
          <a:p>
            <a:r>
              <a:rPr lang="pt-PT"/>
              <a:t>Click to edit Master title style</a:t>
            </a:r>
            <a:endParaRPr lang="en-US"/>
          </a:p>
        </p:txBody>
      </p:sp>
      <p:sp>
        <p:nvSpPr>
          <p:cNvPr id="3" name="Text Placeholder 2"/>
          <p:cNvSpPr>
            <a:spLocks noGrp="1"/>
          </p:cNvSpPr>
          <p:nvPr>
            <p:ph type="body" idx="1"/>
          </p:nvPr>
        </p:nvSpPr>
        <p:spPr>
          <a:xfrm>
            <a:off x="1513761" y="9989400"/>
            <a:ext cx="27247692" cy="28253743"/>
          </a:xfrm>
          <a:prstGeom prst="rect">
            <a:avLst/>
          </a:prstGeom>
        </p:spPr>
        <p:txBody>
          <a:bodyPr vert="horz" lIns="417634" tIns="208817" rIns="417634" bIns="208817" rtlCol="0">
            <a:normAutofit/>
          </a:bodyPr>
          <a:lstStyle/>
          <a:p>
            <a:pPr lvl="0"/>
            <a:r>
              <a:rPr lang="pt-PT"/>
              <a:t>Click to edit Master text styles</a:t>
            </a:r>
          </a:p>
          <a:p>
            <a:pPr lvl="1"/>
            <a:r>
              <a:rPr lang="pt-PT"/>
              <a:t>Second level</a:t>
            </a:r>
          </a:p>
          <a:p>
            <a:pPr lvl="2"/>
            <a:r>
              <a:rPr lang="pt-PT"/>
              <a:t>Third level</a:t>
            </a:r>
          </a:p>
          <a:p>
            <a:pPr lvl="3"/>
            <a:r>
              <a:rPr lang="pt-PT"/>
              <a:t>Fourth level</a:t>
            </a:r>
          </a:p>
          <a:p>
            <a:pPr lvl="4"/>
            <a:r>
              <a:rPr lang="pt-PT"/>
              <a:t>Fifth level</a:t>
            </a:r>
            <a:endParaRPr lang="en-US"/>
          </a:p>
        </p:txBody>
      </p:sp>
      <p:sp>
        <p:nvSpPr>
          <p:cNvPr id="4" name="Date Placeholder 3"/>
          <p:cNvSpPr>
            <a:spLocks noGrp="1"/>
          </p:cNvSpPr>
          <p:nvPr>
            <p:ph type="dt" sz="half" idx="2"/>
          </p:nvPr>
        </p:nvSpPr>
        <p:spPr>
          <a:xfrm>
            <a:off x="1513761" y="39680106"/>
            <a:ext cx="7064216" cy="2279327"/>
          </a:xfrm>
          <a:prstGeom prst="rect">
            <a:avLst/>
          </a:prstGeom>
        </p:spPr>
        <p:txBody>
          <a:bodyPr vert="horz" lIns="417634" tIns="208817" rIns="417634" bIns="208817" rtlCol="0" anchor="ctr"/>
          <a:lstStyle>
            <a:lvl1pPr algn="l">
              <a:defRPr sz="5500">
                <a:solidFill>
                  <a:schemeClr val="tx1">
                    <a:tint val="75000"/>
                  </a:schemeClr>
                </a:solidFill>
              </a:defRPr>
            </a:lvl1pPr>
          </a:lstStyle>
          <a:p>
            <a:fld id="{12C1A0C2-F74C-2E4F-9798-31C914B23A03}" type="datetimeFigureOut">
              <a:rPr lang="en-US" smtClean="0"/>
              <a:t>10/29/25</a:t>
            </a:fld>
            <a:endParaRPr lang="en-US"/>
          </a:p>
        </p:txBody>
      </p:sp>
      <p:sp>
        <p:nvSpPr>
          <p:cNvPr id="5" name="Footer Placeholder 4"/>
          <p:cNvSpPr>
            <a:spLocks noGrp="1"/>
          </p:cNvSpPr>
          <p:nvPr>
            <p:ph type="ftr" sz="quarter" idx="3"/>
          </p:nvPr>
        </p:nvSpPr>
        <p:spPr>
          <a:xfrm>
            <a:off x="10344031" y="39680106"/>
            <a:ext cx="9587151" cy="2279327"/>
          </a:xfrm>
          <a:prstGeom prst="rect">
            <a:avLst/>
          </a:prstGeom>
        </p:spPr>
        <p:txBody>
          <a:bodyPr vert="horz" lIns="417634" tIns="208817" rIns="417634" bIns="208817" rtlCol="0" anchor="ctr"/>
          <a:lstStyle>
            <a:lvl1pPr algn="ctr">
              <a:defRPr sz="55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1697236" y="39680106"/>
            <a:ext cx="7064216" cy="2279327"/>
          </a:xfrm>
          <a:prstGeom prst="rect">
            <a:avLst/>
          </a:prstGeom>
        </p:spPr>
        <p:txBody>
          <a:bodyPr vert="horz" lIns="417634" tIns="208817" rIns="417634" bIns="208817" rtlCol="0" anchor="ctr"/>
          <a:lstStyle>
            <a:lvl1pPr algn="r">
              <a:defRPr sz="5500">
                <a:solidFill>
                  <a:schemeClr val="tx1">
                    <a:tint val="75000"/>
                  </a:schemeClr>
                </a:solidFill>
              </a:defRPr>
            </a:lvl1pPr>
          </a:lstStyle>
          <a:p>
            <a:fld id="{B5F0D45C-9102-BF48-91BE-AE5977AD89FA}" type="slidenum">
              <a:rPr lang="en-US" smtClean="0"/>
              <a:t>‹#›</a:t>
            </a:fld>
            <a:endParaRPr lang="en-US"/>
          </a:p>
        </p:txBody>
      </p:sp>
    </p:spTree>
    <p:extLst>
      <p:ext uri="{BB962C8B-B14F-4D97-AF65-F5344CB8AC3E}">
        <p14:creationId xmlns:p14="http://schemas.microsoft.com/office/powerpoint/2010/main" val="24129641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088170" rtl="0" eaLnBrk="1" latinLnBrk="0" hangingPunct="1">
        <a:spcBef>
          <a:spcPct val="0"/>
        </a:spcBef>
        <a:buNone/>
        <a:defRPr sz="20100" kern="1200">
          <a:solidFill>
            <a:schemeClr val="tx1"/>
          </a:solidFill>
          <a:latin typeface="+mj-lt"/>
          <a:ea typeface="+mj-ea"/>
          <a:cs typeface="+mj-cs"/>
        </a:defRPr>
      </a:lvl1pPr>
    </p:titleStyle>
    <p:bodyStyle>
      <a:lvl1pPr marL="1566127" indent="-1566127" algn="l" defTabSz="2088170" rtl="0" eaLnBrk="1" latinLnBrk="0" hangingPunct="1">
        <a:spcBef>
          <a:spcPct val="20000"/>
        </a:spcBef>
        <a:buFont typeface="Arial"/>
        <a:buChar char="•"/>
        <a:defRPr sz="14600" kern="1200">
          <a:solidFill>
            <a:schemeClr val="tx1"/>
          </a:solidFill>
          <a:latin typeface="+mn-lt"/>
          <a:ea typeface="+mn-ea"/>
          <a:cs typeface="+mn-cs"/>
        </a:defRPr>
      </a:lvl1pPr>
      <a:lvl2pPr marL="3393276" indent="-1305106" algn="l" defTabSz="2088170" rtl="0" eaLnBrk="1" latinLnBrk="0" hangingPunct="1">
        <a:spcBef>
          <a:spcPct val="20000"/>
        </a:spcBef>
        <a:buFont typeface="Arial"/>
        <a:buChar char="–"/>
        <a:defRPr sz="12800" kern="1200">
          <a:solidFill>
            <a:schemeClr val="tx1"/>
          </a:solidFill>
          <a:latin typeface="+mn-lt"/>
          <a:ea typeface="+mn-ea"/>
          <a:cs typeface="+mn-cs"/>
        </a:defRPr>
      </a:lvl2pPr>
      <a:lvl3pPr marL="5220424" indent="-1044085" algn="l" defTabSz="2088170" rtl="0" eaLnBrk="1" latinLnBrk="0" hangingPunct="1">
        <a:spcBef>
          <a:spcPct val="20000"/>
        </a:spcBef>
        <a:buFont typeface="Arial"/>
        <a:buChar char="•"/>
        <a:defRPr sz="11000" kern="1200">
          <a:solidFill>
            <a:schemeClr val="tx1"/>
          </a:solidFill>
          <a:latin typeface="+mn-lt"/>
          <a:ea typeface="+mn-ea"/>
          <a:cs typeface="+mn-cs"/>
        </a:defRPr>
      </a:lvl3pPr>
      <a:lvl4pPr marL="7308593" indent="-1044085" algn="l" defTabSz="2088170" rtl="0" eaLnBrk="1" latinLnBrk="0" hangingPunct="1">
        <a:spcBef>
          <a:spcPct val="20000"/>
        </a:spcBef>
        <a:buFont typeface="Arial"/>
        <a:buChar char="–"/>
        <a:defRPr sz="9100" kern="1200">
          <a:solidFill>
            <a:schemeClr val="tx1"/>
          </a:solidFill>
          <a:latin typeface="+mn-lt"/>
          <a:ea typeface="+mn-ea"/>
          <a:cs typeface="+mn-cs"/>
        </a:defRPr>
      </a:lvl4pPr>
      <a:lvl5pPr marL="9396763" indent="-1044085" algn="l" defTabSz="2088170" rtl="0" eaLnBrk="1" latinLnBrk="0" hangingPunct="1">
        <a:spcBef>
          <a:spcPct val="20000"/>
        </a:spcBef>
        <a:buFont typeface="Arial"/>
        <a:buChar char="»"/>
        <a:defRPr sz="9100" kern="1200">
          <a:solidFill>
            <a:schemeClr val="tx1"/>
          </a:solidFill>
          <a:latin typeface="+mn-lt"/>
          <a:ea typeface="+mn-ea"/>
          <a:cs typeface="+mn-cs"/>
        </a:defRPr>
      </a:lvl5pPr>
      <a:lvl6pPr marL="11484933" indent="-1044085" algn="l" defTabSz="2088170" rtl="0" eaLnBrk="1" latinLnBrk="0" hangingPunct="1">
        <a:spcBef>
          <a:spcPct val="20000"/>
        </a:spcBef>
        <a:buFont typeface="Arial"/>
        <a:buChar char="•"/>
        <a:defRPr sz="9100" kern="1200">
          <a:solidFill>
            <a:schemeClr val="tx1"/>
          </a:solidFill>
          <a:latin typeface="+mn-lt"/>
          <a:ea typeface="+mn-ea"/>
          <a:cs typeface="+mn-cs"/>
        </a:defRPr>
      </a:lvl6pPr>
      <a:lvl7pPr marL="13573102" indent="-1044085" algn="l" defTabSz="2088170" rtl="0" eaLnBrk="1" latinLnBrk="0" hangingPunct="1">
        <a:spcBef>
          <a:spcPct val="20000"/>
        </a:spcBef>
        <a:buFont typeface="Arial"/>
        <a:buChar char="•"/>
        <a:defRPr sz="9100" kern="1200">
          <a:solidFill>
            <a:schemeClr val="tx1"/>
          </a:solidFill>
          <a:latin typeface="+mn-lt"/>
          <a:ea typeface="+mn-ea"/>
          <a:cs typeface="+mn-cs"/>
        </a:defRPr>
      </a:lvl7pPr>
      <a:lvl8pPr marL="15661272" indent="-1044085" algn="l" defTabSz="2088170" rtl="0" eaLnBrk="1" latinLnBrk="0" hangingPunct="1">
        <a:spcBef>
          <a:spcPct val="20000"/>
        </a:spcBef>
        <a:buFont typeface="Arial"/>
        <a:buChar char="•"/>
        <a:defRPr sz="9100" kern="1200">
          <a:solidFill>
            <a:schemeClr val="tx1"/>
          </a:solidFill>
          <a:latin typeface="+mn-lt"/>
          <a:ea typeface="+mn-ea"/>
          <a:cs typeface="+mn-cs"/>
        </a:defRPr>
      </a:lvl8pPr>
      <a:lvl9pPr marL="17749441" indent="-1044085" algn="l" defTabSz="2088170" rtl="0" eaLnBrk="1" latinLnBrk="0" hangingPunct="1">
        <a:spcBef>
          <a:spcPct val="20000"/>
        </a:spcBef>
        <a:buFont typeface="Arial"/>
        <a:buChar char="•"/>
        <a:defRPr sz="9100" kern="1200">
          <a:solidFill>
            <a:schemeClr val="tx1"/>
          </a:solidFill>
          <a:latin typeface="+mn-lt"/>
          <a:ea typeface="+mn-ea"/>
          <a:cs typeface="+mn-cs"/>
        </a:defRPr>
      </a:lvl9pPr>
    </p:bodyStyle>
    <p:otherStyle>
      <a:defPPr>
        <a:defRPr lang="en-US"/>
      </a:defPPr>
      <a:lvl1pPr marL="0" algn="l" defTabSz="2088170" rtl="0" eaLnBrk="1" latinLnBrk="0" hangingPunct="1">
        <a:defRPr sz="8200" kern="1200">
          <a:solidFill>
            <a:schemeClr val="tx1"/>
          </a:solidFill>
          <a:latin typeface="+mn-lt"/>
          <a:ea typeface="+mn-ea"/>
          <a:cs typeface="+mn-cs"/>
        </a:defRPr>
      </a:lvl1pPr>
      <a:lvl2pPr marL="2088170" algn="l" defTabSz="2088170" rtl="0" eaLnBrk="1" latinLnBrk="0" hangingPunct="1">
        <a:defRPr sz="8200" kern="1200">
          <a:solidFill>
            <a:schemeClr val="tx1"/>
          </a:solidFill>
          <a:latin typeface="+mn-lt"/>
          <a:ea typeface="+mn-ea"/>
          <a:cs typeface="+mn-cs"/>
        </a:defRPr>
      </a:lvl2pPr>
      <a:lvl3pPr marL="4176339" algn="l" defTabSz="2088170" rtl="0" eaLnBrk="1" latinLnBrk="0" hangingPunct="1">
        <a:defRPr sz="8200" kern="1200">
          <a:solidFill>
            <a:schemeClr val="tx1"/>
          </a:solidFill>
          <a:latin typeface="+mn-lt"/>
          <a:ea typeface="+mn-ea"/>
          <a:cs typeface="+mn-cs"/>
        </a:defRPr>
      </a:lvl3pPr>
      <a:lvl4pPr marL="6264509" algn="l" defTabSz="2088170" rtl="0" eaLnBrk="1" latinLnBrk="0" hangingPunct="1">
        <a:defRPr sz="8200" kern="1200">
          <a:solidFill>
            <a:schemeClr val="tx1"/>
          </a:solidFill>
          <a:latin typeface="+mn-lt"/>
          <a:ea typeface="+mn-ea"/>
          <a:cs typeface="+mn-cs"/>
        </a:defRPr>
      </a:lvl4pPr>
      <a:lvl5pPr marL="8352678" algn="l" defTabSz="2088170" rtl="0" eaLnBrk="1" latinLnBrk="0" hangingPunct="1">
        <a:defRPr sz="8200" kern="1200">
          <a:solidFill>
            <a:schemeClr val="tx1"/>
          </a:solidFill>
          <a:latin typeface="+mn-lt"/>
          <a:ea typeface="+mn-ea"/>
          <a:cs typeface="+mn-cs"/>
        </a:defRPr>
      </a:lvl5pPr>
      <a:lvl6pPr marL="10440848" algn="l" defTabSz="2088170" rtl="0" eaLnBrk="1" latinLnBrk="0" hangingPunct="1">
        <a:defRPr sz="8200" kern="1200">
          <a:solidFill>
            <a:schemeClr val="tx1"/>
          </a:solidFill>
          <a:latin typeface="+mn-lt"/>
          <a:ea typeface="+mn-ea"/>
          <a:cs typeface="+mn-cs"/>
        </a:defRPr>
      </a:lvl6pPr>
      <a:lvl7pPr marL="12529017" algn="l" defTabSz="2088170" rtl="0" eaLnBrk="1" latinLnBrk="0" hangingPunct="1">
        <a:defRPr sz="8200" kern="1200">
          <a:solidFill>
            <a:schemeClr val="tx1"/>
          </a:solidFill>
          <a:latin typeface="+mn-lt"/>
          <a:ea typeface="+mn-ea"/>
          <a:cs typeface="+mn-cs"/>
        </a:defRPr>
      </a:lvl7pPr>
      <a:lvl8pPr marL="14617187" algn="l" defTabSz="2088170" rtl="0" eaLnBrk="1" latinLnBrk="0" hangingPunct="1">
        <a:defRPr sz="8200" kern="1200">
          <a:solidFill>
            <a:schemeClr val="tx1"/>
          </a:solidFill>
          <a:latin typeface="+mn-lt"/>
          <a:ea typeface="+mn-ea"/>
          <a:cs typeface="+mn-cs"/>
        </a:defRPr>
      </a:lvl8pPr>
      <a:lvl9pPr marL="16705356" algn="l" defTabSz="2088170" rtl="0" eaLnBrk="1" latinLnBrk="0" hangingPunct="1">
        <a:defRPr sz="8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png"/><Relationship Id="rId18" Type="http://schemas.openxmlformats.org/officeDocument/2006/relationships/image" Target="../media/image15.png"/><Relationship Id="rId3" Type="http://schemas.openxmlformats.org/officeDocument/2006/relationships/image" Target="../media/image1.png"/><Relationship Id="rId7" Type="http://schemas.openxmlformats.org/officeDocument/2006/relationships/image" Target="../media/image4.png"/><Relationship Id="rId12" Type="http://schemas.openxmlformats.org/officeDocument/2006/relationships/image" Target="../media/image9.png"/><Relationship Id="rId17" Type="http://schemas.openxmlformats.org/officeDocument/2006/relationships/image" Target="../media/image14.png"/><Relationship Id="rId2" Type="http://schemas.openxmlformats.org/officeDocument/2006/relationships/notesSlide" Target="../notesSlides/notesSlide1.xml"/><Relationship Id="rId16"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3.jpg"/><Relationship Id="rId11" Type="http://schemas.openxmlformats.org/officeDocument/2006/relationships/image" Target="../media/image8.svg"/><Relationship Id="rId5" Type="http://schemas.openxmlformats.org/officeDocument/2006/relationships/image" Target="../media/image2.png"/><Relationship Id="rId15" Type="http://schemas.openxmlformats.org/officeDocument/2006/relationships/image" Target="../media/image12.png"/><Relationship Id="rId10" Type="http://schemas.openxmlformats.org/officeDocument/2006/relationships/image" Target="../media/image7.png"/><Relationship Id="rId4" Type="http://schemas.openxmlformats.org/officeDocument/2006/relationships/hyperlink" Target="mailto:hannah.fitzhugh@tecnico.ulisboa.pt" TargetMode="External"/><Relationship Id="rId9" Type="http://schemas.openxmlformats.org/officeDocument/2006/relationships/image" Target="../media/image6.svg"/><Relationship Id="rId1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ster-submissoe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30291133" cy="42811699"/>
          </a:xfrm>
          <a:prstGeom prst="rect">
            <a:avLst/>
          </a:prstGeom>
        </p:spPr>
      </p:pic>
      <p:sp>
        <p:nvSpPr>
          <p:cNvPr id="6" name="TextBox 5"/>
          <p:cNvSpPr txBox="1"/>
          <p:nvPr/>
        </p:nvSpPr>
        <p:spPr>
          <a:xfrm>
            <a:off x="1981095" y="5586897"/>
            <a:ext cx="28294118" cy="3477875"/>
          </a:xfrm>
          <a:prstGeom prst="rect">
            <a:avLst/>
          </a:prstGeom>
          <a:noFill/>
        </p:spPr>
        <p:txBody>
          <a:bodyPr wrap="square" rtlCol="0">
            <a:spAutoFit/>
          </a:bodyPr>
          <a:lstStyle/>
          <a:p>
            <a:pPr>
              <a:lnSpc>
                <a:spcPct val="150000"/>
              </a:lnSpc>
            </a:pPr>
            <a:r>
              <a:rPr lang="en-US" sz="8000" b="1" dirty="0"/>
              <a:t>Reproductive Toxin Release In Watersheds Triggered by Wildfire </a:t>
            </a:r>
          </a:p>
          <a:p>
            <a:r>
              <a:rPr lang="en-US" sz="5000" dirty="0"/>
              <a:t>ENVIRONMENTAL ENGINEERING</a:t>
            </a:r>
          </a:p>
          <a:p>
            <a:r>
              <a:rPr lang="en-US" sz="5000" dirty="0"/>
              <a:t>HANNAH ELIZABETH SPENCER FITZHUGH </a:t>
            </a:r>
            <a:r>
              <a:rPr lang="en-US" sz="5000" dirty="0">
                <a:hlinkClick r:id="rId4">
                  <a:extLst>
                    <a:ext uri="{A12FA001-AC4F-418D-AE19-62706E023703}">
                      <ahyp:hlinkClr xmlns:ahyp="http://schemas.microsoft.com/office/drawing/2018/hyperlinkcolor" val="tx"/>
                    </a:ext>
                  </a:extLst>
                </a:hlinkClick>
              </a:rPr>
              <a:t>hannah.fitzhugh@tecnico.ulisboa.pt</a:t>
            </a:r>
            <a:endParaRPr lang="en-US" sz="5000" dirty="0"/>
          </a:p>
        </p:txBody>
      </p:sp>
      <p:sp>
        <p:nvSpPr>
          <p:cNvPr id="7" name="TextBox 6"/>
          <p:cNvSpPr txBox="1"/>
          <p:nvPr/>
        </p:nvSpPr>
        <p:spPr>
          <a:xfrm>
            <a:off x="16074786" y="9439978"/>
            <a:ext cx="13221219" cy="3683060"/>
          </a:xfrm>
          <a:prstGeom prst="rect">
            <a:avLst/>
          </a:prstGeom>
          <a:noFill/>
        </p:spPr>
        <p:txBody>
          <a:bodyPr wrap="square" rtlCol="0">
            <a:spAutoFit/>
          </a:bodyPr>
          <a:lstStyle/>
          <a:p>
            <a:pPr algn="just"/>
            <a:endParaRPr lang="en-GB" sz="5500" b="1" baseline="30000" dirty="0">
              <a:latin typeface="Arial"/>
              <a:cs typeface="Arial"/>
            </a:endParaRPr>
          </a:p>
          <a:p>
            <a:pPr algn="just"/>
            <a:r>
              <a:rPr lang="en-GB" sz="5500" b="1" baseline="30000" dirty="0">
                <a:latin typeface="Arial"/>
                <a:cs typeface="Arial"/>
              </a:rPr>
              <a:t>CASE STUDY | PFAS PUBLIC HEALTH THREAT</a:t>
            </a:r>
            <a:endParaRPr lang="en-GB" sz="4200" baseline="30000" dirty="0">
              <a:latin typeface="Arial"/>
              <a:cs typeface="Arial"/>
            </a:endParaRPr>
          </a:p>
          <a:p>
            <a:r>
              <a:rPr lang="en-US" sz="3200" dirty="0">
                <a:latin typeface="Arial"/>
                <a:cs typeface="Arial"/>
              </a:rPr>
              <a:t>A research group investigating phytoremediation of 26 PFAS substances in silver birch trees calculated total PFAS tree burden up to 11 mg/tree</a:t>
            </a:r>
            <a:r>
              <a:rPr lang="en-US" sz="3200" baseline="30000" dirty="0">
                <a:latin typeface="Arial"/>
                <a:cs typeface="Arial"/>
              </a:rPr>
              <a:t>1</a:t>
            </a:r>
            <a:r>
              <a:rPr lang="en-US" sz="3200" dirty="0">
                <a:latin typeface="Arial"/>
                <a:cs typeface="Arial"/>
              </a:rPr>
              <a:t>. Applying this finding in a forest scenario, for every 100 birch trees, there is potential that over 1 million µg of PFAS are sequestered. When those trees burn, what is the fate of the PFAS?</a:t>
            </a:r>
          </a:p>
        </p:txBody>
      </p:sp>
      <p:sp>
        <p:nvSpPr>
          <p:cNvPr id="16" name="TextBox 15"/>
          <p:cNvSpPr txBox="1"/>
          <p:nvPr/>
        </p:nvSpPr>
        <p:spPr>
          <a:xfrm>
            <a:off x="5670554" y="40681386"/>
            <a:ext cx="6006851" cy="1200329"/>
          </a:xfrm>
          <a:prstGeom prst="rect">
            <a:avLst/>
          </a:prstGeom>
          <a:noFill/>
        </p:spPr>
        <p:txBody>
          <a:bodyPr wrap="square" rtlCol="0">
            <a:spAutoFit/>
          </a:bodyPr>
          <a:lstStyle/>
          <a:p>
            <a:r>
              <a:rPr lang="en-US" sz="3600" dirty="0"/>
              <a:t>Marcos Duarte Mateus</a:t>
            </a:r>
          </a:p>
          <a:p>
            <a:r>
              <a:rPr lang="en-US" sz="3600" dirty="0"/>
              <a:t>Environmental Engineering</a:t>
            </a:r>
          </a:p>
        </p:txBody>
      </p:sp>
      <p:sp>
        <p:nvSpPr>
          <p:cNvPr id="5" name="TextBox 4">
            <a:extLst>
              <a:ext uri="{FF2B5EF4-FFF2-40B4-BE49-F238E27FC236}">
                <a16:creationId xmlns:a16="http://schemas.microsoft.com/office/drawing/2014/main" id="{14193091-9845-1F62-DF43-CA41753B0B7A}"/>
              </a:ext>
            </a:extLst>
          </p:cNvPr>
          <p:cNvSpPr txBox="1"/>
          <p:nvPr/>
        </p:nvSpPr>
        <p:spPr>
          <a:xfrm>
            <a:off x="1774884" y="29670279"/>
            <a:ext cx="12541715" cy="2554545"/>
          </a:xfrm>
          <a:prstGeom prst="rect">
            <a:avLst/>
          </a:prstGeom>
          <a:noFill/>
        </p:spPr>
        <p:txBody>
          <a:bodyPr wrap="square">
            <a:spAutoFit/>
          </a:bodyPr>
          <a:lstStyle/>
          <a:p>
            <a:endParaRPr lang="en-US" sz="4000" b="1" baseline="30000" dirty="0">
              <a:latin typeface="Arial"/>
              <a:cs typeface="Arial"/>
            </a:endParaRPr>
          </a:p>
          <a:p>
            <a:r>
              <a:rPr lang="en-US" sz="4000" b="1" baseline="30000" dirty="0">
                <a:latin typeface="Arial"/>
                <a:cs typeface="Arial"/>
              </a:rPr>
              <a:t>Figure 1: EDC Contamination Profile per Tree Part</a:t>
            </a:r>
          </a:p>
          <a:p>
            <a:r>
              <a:rPr lang="en-US" sz="4000" baseline="30000" dirty="0">
                <a:latin typeface="Arial"/>
                <a:cs typeface="Arial"/>
              </a:rPr>
              <a:t>Summary of literature review findings representing the maximum reported concentration of toxin by tree part: polybrominated diphenyl ethers (PBDE), per- and perfluoroalkyl substances (PFAS), polychlorinated biphenyls (PBCs), and Dichlorodiphenyltrichloroethane (DDT). </a:t>
            </a:r>
          </a:p>
        </p:txBody>
      </p:sp>
      <p:pic>
        <p:nvPicPr>
          <p:cNvPr id="9" name="Picture 8" descr="A diagram of a tree with colorful circles and numbers&#10;&#10;AI-generated content may be incorrect.">
            <a:extLst>
              <a:ext uri="{FF2B5EF4-FFF2-40B4-BE49-F238E27FC236}">
                <a16:creationId xmlns:a16="http://schemas.microsoft.com/office/drawing/2014/main" id="{AAE495D7-BBBF-A5AE-54BA-7694310F308A}"/>
              </a:ext>
            </a:extLst>
          </p:cNvPr>
          <p:cNvPicPr>
            <a:picLocks noChangeAspect="1"/>
          </p:cNvPicPr>
          <p:nvPr/>
        </p:nvPicPr>
        <p:blipFill>
          <a:blip r:embed="rId5"/>
          <a:stretch>
            <a:fillRect/>
          </a:stretch>
        </p:blipFill>
        <p:spPr>
          <a:xfrm>
            <a:off x="1194222" y="19377623"/>
            <a:ext cx="13452885" cy="10432849"/>
          </a:xfrm>
          <a:prstGeom prst="rect">
            <a:avLst/>
          </a:prstGeom>
        </p:spPr>
      </p:pic>
      <p:pic>
        <p:nvPicPr>
          <p:cNvPr id="17" name="Picture 16" descr="A diagram of a forest fire&#10;&#10;AI-generated content may be incorrect.">
            <a:extLst>
              <a:ext uri="{FF2B5EF4-FFF2-40B4-BE49-F238E27FC236}">
                <a16:creationId xmlns:a16="http://schemas.microsoft.com/office/drawing/2014/main" id="{0AB44AC6-0251-4699-CB6F-87CC4F7E5E39}"/>
              </a:ext>
            </a:extLst>
          </p:cNvPr>
          <p:cNvPicPr>
            <a:picLocks noChangeAspect="1"/>
          </p:cNvPicPr>
          <p:nvPr/>
        </p:nvPicPr>
        <p:blipFill>
          <a:blip r:embed="rId6"/>
          <a:stretch>
            <a:fillRect/>
          </a:stretch>
        </p:blipFill>
        <p:spPr>
          <a:xfrm>
            <a:off x="16103371" y="22663217"/>
            <a:ext cx="13352365" cy="6399161"/>
          </a:xfrm>
          <a:prstGeom prst="rect">
            <a:avLst/>
          </a:prstGeom>
        </p:spPr>
      </p:pic>
      <p:sp>
        <p:nvSpPr>
          <p:cNvPr id="19" name="TextBox 18">
            <a:extLst>
              <a:ext uri="{FF2B5EF4-FFF2-40B4-BE49-F238E27FC236}">
                <a16:creationId xmlns:a16="http://schemas.microsoft.com/office/drawing/2014/main" id="{61149040-A3AC-1C8D-B9BC-A1789ADC4EBE}"/>
              </a:ext>
            </a:extLst>
          </p:cNvPr>
          <p:cNvSpPr txBox="1"/>
          <p:nvPr/>
        </p:nvSpPr>
        <p:spPr>
          <a:xfrm>
            <a:off x="16103371" y="29206705"/>
            <a:ext cx="13588884" cy="1610697"/>
          </a:xfrm>
          <a:prstGeom prst="rect">
            <a:avLst/>
          </a:prstGeom>
          <a:noFill/>
        </p:spPr>
        <p:txBody>
          <a:bodyPr wrap="square">
            <a:spAutoFit/>
          </a:bodyPr>
          <a:lstStyle/>
          <a:p>
            <a:pPr marL="0" marR="0">
              <a:buNone/>
            </a:pPr>
            <a:r>
              <a:rPr lang="en-US" sz="4000" b="1" baseline="30000" dirty="0">
                <a:latin typeface="Arial"/>
                <a:cs typeface="Arial"/>
              </a:rPr>
              <a:t>Figure 3: Mobility and fate of EDCs within watershed systems impacted by wildfire</a:t>
            </a:r>
          </a:p>
          <a:p>
            <a:pPr marL="0" marR="0">
              <a:buNone/>
            </a:pPr>
            <a:r>
              <a:rPr lang="en-US" sz="2400" dirty="0">
                <a:latin typeface="Arial"/>
                <a:cs typeface="Arial"/>
              </a:rPr>
              <a:t>(A) EDC retaining and emitting zones with vegetation and soil as sinks and agriculture, industry, and urban zones as sources. (B) Wildfire destruction of EDC zones, initiating the remobilization of heat-resistant EDCs. (C) Runoff into aquatic systems, polluting surface and groundwater. </a:t>
            </a:r>
          </a:p>
        </p:txBody>
      </p:sp>
      <p:sp>
        <p:nvSpPr>
          <p:cNvPr id="40" name="Round Diagonal Corner Rectangle 39">
            <a:extLst>
              <a:ext uri="{FF2B5EF4-FFF2-40B4-BE49-F238E27FC236}">
                <a16:creationId xmlns:a16="http://schemas.microsoft.com/office/drawing/2014/main" id="{AC4E727E-935F-F5A6-9D4B-F91ECCCC62D0}"/>
              </a:ext>
            </a:extLst>
          </p:cNvPr>
          <p:cNvSpPr/>
          <p:nvPr/>
        </p:nvSpPr>
        <p:spPr>
          <a:xfrm>
            <a:off x="1818427" y="9570657"/>
            <a:ext cx="12584448" cy="9504916"/>
          </a:xfrm>
          <a:prstGeom prst="round2DiagRect">
            <a:avLst/>
          </a:prstGeom>
          <a:solidFill>
            <a:srgbClr val="F7F4DF"/>
          </a:solidFill>
          <a:ln>
            <a:noFill/>
          </a:ln>
        </p:spPr>
        <p:style>
          <a:lnRef idx="1">
            <a:schemeClr val="accent1"/>
          </a:lnRef>
          <a:fillRef idx="3">
            <a:schemeClr val="accent1"/>
          </a:fillRef>
          <a:effectRef idx="2">
            <a:schemeClr val="accent1"/>
          </a:effectRef>
          <a:fontRef idx="minor">
            <a:schemeClr val="lt1"/>
          </a:fontRef>
        </p:style>
        <p:txBody>
          <a:bodyPr rtlCol="0" anchor="t"/>
          <a:lstStyle/>
          <a:p>
            <a:endParaRPr lang="en-US" sz="3600" kern="0" dirty="0">
              <a:solidFill>
                <a:schemeClr val="tx1"/>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90D4A045-90E9-7DA7-CA78-A92C5558F466}"/>
              </a:ext>
            </a:extLst>
          </p:cNvPr>
          <p:cNvSpPr txBox="1"/>
          <p:nvPr/>
        </p:nvSpPr>
        <p:spPr>
          <a:xfrm>
            <a:off x="3948546" y="10682624"/>
            <a:ext cx="10496273" cy="6822380"/>
          </a:xfrm>
          <a:prstGeom prst="rect">
            <a:avLst/>
          </a:prstGeom>
          <a:noFill/>
        </p:spPr>
        <p:txBody>
          <a:bodyPr wrap="square">
            <a:spAutoFit/>
          </a:bodyPr>
          <a:lstStyle/>
          <a:p>
            <a:endParaRPr lang="en-US" sz="3200" baseline="30000" dirty="0">
              <a:latin typeface="Arial"/>
              <a:cs typeface="Arial"/>
            </a:endParaRPr>
          </a:p>
          <a:p>
            <a:r>
              <a:rPr lang="en-US" sz="3200" dirty="0">
                <a:latin typeface="Arial"/>
                <a:cs typeface="Arial"/>
              </a:rPr>
              <a:t>In 2029, we will reach a century of producing millions of tons of persistent endocrine disrupting chemicals (EDCs) into the geosphere, that remain and bioaccumulate.</a:t>
            </a:r>
          </a:p>
          <a:p>
            <a:endParaRPr lang="en-US" sz="3200" dirty="0">
              <a:latin typeface="Arial"/>
              <a:cs typeface="Arial"/>
            </a:endParaRPr>
          </a:p>
          <a:p>
            <a:r>
              <a:rPr lang="en-US" sz="3200" dirty="0">
                <a:latin typeface="Arial"/>
                <a:cs typeface="Arial"/>
              </a:rPr>
              <a:t>Wildfire frequency now exceeds historical norms, signaling a shift into a new fire regime. This intensification threatens to alter ecosystem dynamics, posing risks to public health and biodiversity via widespread release of toxins.</a:t>
            </a:r>
            <a:endParaRPr lang="en-GB" sz="3200" dirty="0">
              <a:latin typeface="Arial"/>
              <a:cs typeface="Arial"/>
            </a:endParaRPr>
          </a:p>
          <a:p>
            <a:pPr algn="just"/>
            <a:endParaRPr lang="en-US" sz="3200" dirty="0">
              <a:latin typeface="Arial"/>
              <a:cs typeface="Arial"/>
            </a:endParaRPr>
          </a:p>
          <a:p>
            <a:pPr algn="just"/>
            <a:r>
              <a:rPr lang="en-US" sz="3200" dirty="0">
                <a:latin typeface="Arial"/>
                <a:cs typeface="Arial"/>
              </a:rPr>
              <a:t>Forests function as a sink, absorbing and encapsulating persistent EDCs through the surface area of all tree parts interfacing with the air, soil, and water (Figures 1,2).</a:t>
            </a:r>
          </a:p>
        </p:txBody>
      </p:sp>
      <p:sp>
        <p:nvSpPr>
          <p:cNvPr id="24" name="TextBox 23">
            <a:extLst>
              <a:ext uri="{FF2B5EF4-FFF2-40B4-BE49-F238E27FC236}">
                <a16:creationId xmlns:a16="http://schemas.microsoft.com/office/drawing/2014/main" id="{E26C85B5-7BF4-80D9-5BB4-DF736473DB42}"/>
              </a:ext>
            </a:extLst>
          </p:cNvPr>
          <p:cNvSpPr txBox="1"/>
          <p:nvPr/>
        </p:nvSpPr>
        <p:spPr>
          <a:xfrm>
            <a:off x="2287894" y="9539442"/>
            <a:ext cx="12071437" cy="1323439"/>
          </a:xfrm>
          <a:prstGeom prst="rect">
            <a:avLst/>
          </a:prstGeom>
          <a:noFill/>
        </p:spPr>
        <p:txBody>
          <a:bodyPr wrap="square">
            <a:spAutoFit/>
          </a:bodyPr>
          <a:lstStyle/>
          <a:p>
            <a:pPr algn="just"/>
            <a:endParaRPr lang="en-GB" sz="6000" b="1" baseline="30000" dirty="0">
              <a:latin typeface="Arial"/>
              <a:cs typeface="Arial"/>
            </a:endParaRPr>
          </a:p>
          <a:p>
            <a:pPr algn="just"/>
            <a:r>
              <a:rPr lang="en-GB" sz="6000" b="1" baseline="30000" dirty="0">
                <a:latin typeface="Arial"/>
                <a:cs typeface="Arial"/>
              </a:rPr>
              <a:t>ABSTRACT </a:t>
            </a:r>
            <a:endParaRPr lang="en-GB" sz="6000" baseline="30000" dirty="0">
              <a:latin typeface="Arial"/>
              <a:cs typeface="Arial"/>
            </a:endParaRPr>
          </a:p>
        </p:txBody>
      </p:sp>
      <p:pic>
        <p:nvPicPr>
          <p:cNvPr id="27" name="Picture 26" descr="A fire with orange flames&#10;&#10;AI-generated content may be incorrect.">
            <a:extLst>
              <a:ext uri="{FF2B5EF4-FFF2-40B4-BE49-F238E27FC236}">
                <a16:creationId xmlns:a16="http://schemas.microsoft.com/office/drawing/2014/main" id="{525688D2-DA94-4904-0B0B-757F808FC0BA}"/>
              </a:ext>
            </a:extLst>
          </p:cNvPr>
          <p:cNvPicPr>
            <a:picLocks noChangeAspect="1"/>
          </p:cNvPicPr>
          <p:nvPr/>
        </p:nvPicPr>
        <p:blipFill>
          <a:blip r:embed="rId7"/>
          <a:stretch>
            <a:fillRect/>
          </a:stretch>
        </p:blipFill>
        <p:spPr>
          <a:xfrm>
            <a:off x="2287895" y="13313481"/>
            <a:ext cx="1567988" cy="1413894"/>
          </a:xfrm>
          <a:prstGeom prst="rect">
            <a:avLst/>
          </a:prstGeom>
        </p:spPr>
      </p:pic>
      <p:sp>
        <p:nvSpPr>
          <p:cNvPr id="28" name="Cloud 27">
            <a:extLst>
              <a:ext uri="{FF2B5EF4-FFF2-40B4-BE49-F238E27FC236}">
                <a16:creationId xmlns:a16="http://schemas.microsoft.com/office/drawing/2014/main" id="{44B4F625-A13A-AF01-69B3-08EA9B6D34AA}"/>
              </a:ext>
            </a:extLst>
          </p:cNvPr>
          <p:cNvSpPr/>
          <p:nvPr/>
        </p:nvSpPr>
        <p:spPr>
          <a:xfrm rot="14598164" flipH="1">
            <a:off x="2230872" y="10913313"/>
            <a:ext cx="606521" cy="750449"/>
          </a:xfrm>
          <a:prstGeom prst="cloud">
            <a:avLst/>
          </a:prstGeom>
          <a:gradFill flip="none" rotWithShape="1">
            <a:gsLst>
              <a:gs pos="73000">
                <a:schemeClr val="tx1">
                  <a:lumMod val="50000"/>
                  <a:lumOff val="50000"/>
                  <a:shade val="30000"/>
                  <a:satMod val="115000"/>
                  <a:alpha val="45436"/>
                </a:schemeClr>
              </a:gs>
              <a:gs pos="87000">
                <a:schemeClr val="tx1">
                  <a:lumMod val="50000"/>
                  <a:lumOff val="50000"/>
                  <a:shade val="67500"/>
                  <a:satMod val="115000"/>
                </a:schemeClr>
              </a:gs>
              <a:gs pos="34000">
                <a:schemeClr val="tx1">
                  <a:lumMod val="50000"/>
                  <a:lumOff val="50000"/>
                  <a:shade val="100000"/>
                  <a:satMod val="115000"/>
                  <a:alpha val="21580"/>
                </a:schemeClr>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Graphic 33" descr="Factory with solid fill">
            <a:extLst>
              <a:ext uri="{FF2B5EF4-FFF2-40B4-BE49-F238E27FC236}">
                <a16:creationId xmlns:a16="http://schemas.microsoft.com/office/drawing/2014/main" id="{32CFFD3A-E1EC-CC47-1440-1D9E2695099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395180" y="11186186"/>
            <a:ext cx="1220847" cy="1220847"/>
          </a:xfrm>
          <a:prstGeom prst="rect">
            <a:avLst/>
          </a:prstGeom>
        </p:spPr>
      </p:pic>
      <p:pic>
        <p:nvPicPr>
          <p:cNvPr id="36" name="Graphic 35" descr="Forest scene with solid fill">
            <a:extLst>
              <a:ext uri="{FF2B5EF4-FFF2-40B4-BE49-F238E27FC236}">
                <a16:creationId xmlns:a16="http://schemas.microsoft.com/office/drawing/2014/main" id="{2D94F356-CDFB-3678-C409-FE02BD15FB78}"/>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287895" y="16023106"/>
            <a:ext cx="1413893" cy="1413893"/>
          </a:xfrm>
          <a:prstGeom prst="rect">
            <a:avLst/>
          </a:prstGeom>
        </p:spPr>
      </p:pic>
      <p:sp>
        <p:nvSpPr>
          <p:cNvPr id="41" name="TextBox 40">
            <a:extLst>
              <a:ext uri="{FF2B5EF4-FFF2-40B4-BE49-F238E27FC236}">
                <a16:creationId xmlns:a16="http://schemas.microsoft.com/office/drawing/2014/main" id="{DD2F8E51-BDDB-7D8F-966C-64FC8CDF8BFF}"/>
              </a:ext>
            </a:extLst>
          </p:cNvPr>
          <p:cNvSpPr txBox="1"/>
          <p:nvPr/>
        </p:nvSpPr>
        <p:spPr>
          <a:xfrm>
            <a:off x="2062659" y="17877299"/>
            <a:ext cx="12584448" cy="1569660"/>
          </a:xfrm>
          <a:prstGeom prst="rect">
            <a:avLst/>
          </a:prstGeom>
          <a:noFill/>
        </p:spPr>
        <p:txBody>
          <a:bodyPr wrap="square">
            <a:spAutoFit/>
          </a:bodyPr>
          <a:lstStyle/>
          <a:p>
            <a:r>
              <a:rPr lang="en-US" sz="4800" b="1" baseline="30000" dirty="0">
                <a:latin typeface="Arial"/>
                <a:cs typeface="Arial"/>
              </a:rPr>
              <a:t>OBJECTIVE: Assess the spaciotemporal magnitude of wildfire impact on transport of EDCs into estuary systems </a:t>
            </a:r>
          </a:p>
          <a:p>
            <a:pPr algn="just"/>
            <a:endParaRPr lang="en-GB" sz="4800" baseline="30000" dirty="0">
              <a:latin typeface="Arial"/>
              <a:cs typeface="Arial"/>
            </a:endParaRPr>
          </a:p>
        </p:txBody>
      </p:sp>
      <p:sp>
        <p:nvSpPr>
          <p:cNvPr id="42" name="Round Diagonal Corner Rectangle 41">
            <a:extLst>
              <a:ext uri="{FF2B5EF4-FFF2-40B4-BE49-F238E27FC236}">
                <a16:creationId xmlns:a16="http://schemas.microsoft.com/office/drawing/2014/main" id="{C0B23253-D9C2-2A81-7B48-764EDC21780E}"/>
              </a:ext>
            </a:extLst>
          </p:cNvPr>
          <p:cNvSpPr/>
          <p:nvPr/>
        </p:nvSpPr>
        <p:spPr>
          <a:xfrm>
            <a:off x="16031428" y="31520457"/>
            <a:ext cx="13288309" cy="5315226"/>
          </a:xfrm>
          <a:prstGeom prst="round2DiagRect">
            <a:avLst/>
          </a:prstGeom>
          <a:solidFill>
            <a:srgbClr val="F7F4DF"/>
          </a:solidFill>
          <a:ln>
            <a:noFill/>
          </a:ln>
        </p:spPr>
        <p:style>
          <a:lnRef idx="1">
            <a:schemeClr val="accent1"/>
          </a:lnRef>
          <a:fillRef idx="3">
            <a:schemeClr val="accent1"/>
          </a:fillRef>
          <a:effectRef idx="2">
            <a:schemeClr val="accent1"/>
          </a:effectRef>
          <a:fontRef idx="minor">
            <a:schemeClr val="lt1"/>
          </a:fontRef>
        </p:style>
        <p:txBody>
          <a:bodyPr rtlCol="0" anchor="t"/>
          <a:lstStyle/>
          <a:p>
            <a:endParaRPr lang="en-US" sz="5400" b="1" baseline="30000" dirty="0">
              <a:solidFill>
                <a:schemeClr val="tx1"/>
              </a:solidFill>
              <a:latin typeface="Arial"/>
              <a:cs typeface="Arial"/>
            </a:endParaRPr>
          </a:p>
          <a:p>
            <a:r>
              <a:rPr lang="en-US" sz="5400" b="1" baseline="30000" dirty="0">
                <a:solidFill>
                  <a:schemeClr val="tx1"/>
                </a:solidFill>
                <a:latin typeface="Arial"/>
                <a:cs typeface="Arial"/>
              </a:rPr>
              <a:t>INITIAL FINDINGS</a:t>
            </a:r>
          </a:p>
          <a:p>
            <a:pPr marL="742950" indent="-742950">
              <a:buAutoNum type="arabicPeriod"/>
            </a:pPr>
            <a:r>
              <a:rPr lang="en-US" sz="3200" b="1" kern="0" dirty="0">
                <a:solidFill>
                  <a:schemeClr val="tx1"/>
                </a:solidFill>
                <a:latin typeface="Arial" panose="020B0604020202020204" pitchFamily="34" charset="0"/>
                <a:cs typeface="Arial" panose="020B0604020202020204" pitchFamily="34" charset="0"/>
              </a:rPr>
              <a:t>Scoping review : </a:t>
            </a:r>
            <a:r>
              <a:rPr lang="en-US" sz="3200" kern="0" dirty="0">
                <a:solidFill>
                  <a:schemeClr val="tx1"/>
                </a:solidFill>
                <a:latin typeface="Arial" panose="020B0604020202020204" pitchFamily="34" charset="0"/>
                <a:cs typeface="Arial" panose="020B0604020202020204" pitchFamily="34" charset="0"/>
              </a:rPr>
              <a:t>Of 164 studies screened only 11 addressed how wildfires influence the transport of the select chemical group: 8 studies of the air matrix, 4 of soil, 2 of biota, and 0 investigated transport within the aquatic matrix.</a:t>
            </a:r>
          </a:p>
          <a:p>
            <a:pPr marL="742950" indent="-742950">
              <a:buAutoNum type="arabicPeriod"/>
            </a:pPr>
            <a:r>
              <a:rPr lang="en-US" sz="3200" b="1" kern="0" dirty="0">
                <a:solidFill>
                  <a:schemeClr val="tx1"/>
                </a:solidFill>
                <a:latin typeface="Arial" panose="020B0604020202020204" pitchFamily="34" charset="0"/>
                <a:cs typeface="Arial" panose="020B0604020202020204" pitchFamily="34" charset="0"/>
              </a:rPr>
              <a:t>EDC Contamination Profile in tree: </a:t>
            </a:r>
            <a:r>
              <a:rPr lang="en-US" sz="3200" kern="0" dirty="0">
                <a:solidFill>
                  <a:schemeClr val="tx1"/>
                </a:solidFill>
                <a:latin typeface="Arial" panose="020B0604020202020204" pitchFamily="34" charset="0"/>
                <a:cs typeface="Arial" panose="020B0604020202020204" pitchFamily="34" charset="0"/>
              </a:rPr>
              <a:t>277 </a:t>
            </a:r>
            <a:r>
              <a:rPr lang="en-US" sz="3200" kern="0">
                <a:solidFill>
                  <a:schemeClr val="tx1"/>
                </a:solidFill>
                <a:latin typeface="Arial" panose="020B0604020202020204" pitchFamily="34" charset="0"/>
                <a:cs typeface="Arial" panose="020B0604020202020204" pitchFamily="34" charset="0"/>
              </a:rPr>
              <a:t>studies screened </a:t>
            </a:r>
            <a:r>
              <a:rPr lang="en-US" sz="3200" kern="0" dirty="0">
                <a:solidFill>
                  <a:schemeClr val="tx1"/>
                </a:solidFill>
                <a:latin typeface="Arial" panose="020B0604020202020204" pitchFamily="34" charset="0"/>
                <a:cs typeface="Arial" panose="020B0604020202020204" pitchFamily="34" charset="0"/>
              </a:rPr>
              <a:t>to analyze concentration of EDCs by tree part, revealing EDC  contamination in all parts of the tree above ground (Figure 1).</a:t>
            </a:r>
          </a:p>
        </p:txBody>
      </p:sp>
      <p:pic>
        <p:nvPicPr>
          <p:cNvPr id="50" name="Picture 49" descr="A black background with white text&#10;&#10;AI-generated content may be incorrect.">
            <a:extLst>
              <a:ext uri="{FF2B5EF4-FFF2-40B4-BE49-F238E27FC236}">
                <a16:creationId xmlns:a16="http://schemas.microsoft.com/office/drawing/2014/main" id="{63B73CC1-6458-9BDA-6D13-D2522B5A98AE}"/>
              </a:ext>
            </a:extLst>
          </p:cNvPr>
          <p:cNvPicPr>
            <a:picLocks noChangeAspect="1"/>
          </p:cNvPicPr>
          <p:nvPr/>
        </p:nvPicPr>
        <p:blipFill>
          <a:blip r:embed="rId12"/>
          <a:srcRect l="28311" t="10571" r="27244" b="15745"/>
          <a:stretch>
            <a:fillRect/>
          </a:stretch>
        </p:blipFill>
        <p:spPr>
          <a:xfrm>
            <a:off x="15513430" y="40218509"/>
            <a:ext cx="2565584" cy="2392512"/>
          </a:xfrm>
          <a:prstGeom prst="rect">
            <a:avLst/>
          </a:prstGeom>
        </p:spPr>
      </p:pic>
      <p:pic>
        <p:nvPicPr>
          <p:cNvPr id="52" name="Picture 2">
            <a:extLst>
              <a:ext uri="{FF2B5EF4-FFF2-40B4-BE49-F238E27FC236}">
                <a16:creationId xmlns:a16="http://schemas.microsoft.com/office/drawing/2014/main" id="{F220319F-8FF9-9E38-335D-FCC3FA2AB6EF}"/>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1677405" y="40611046"/>
            <a:ext cx="4574886" cy="1393343"/>
          </a:xfrm>
          <a:prstGeom prst="rect">
            <a:avLst/>
          </a:prstGeom>
          <a:noFill/>
          <a:extLst>
            <a:ext uri="{909E8E84-426E-40DD-AFC4-6F175D3DCCD1}">
              <a14:hiddenFill xmlns:a14="http://schemas.microsoft.com/office/drawing/2010/main">
                <a:solidFill>
                  <a:srgbClr val="FFFFFF"/>
                </a:solidFill>
              </a14:hiddenFill>
            </a:ext>
          </a:extLst>
        </p:spPr>
      </p:pic>
      <p:sp>
        <p:nvSpPr>
          <p:cNvPr id="53" name="TextBox 52">
            <a:extLst>
              <a:ext uri="{FF2B5EF4-FFF2-40B4-BE49-F238E27FC236}">
                <a16:creationId xmlns:a16="http://schemas.microsoft.com/office/drawing/2014/main" id="{62FDB0A7-4DC8-120D-DA8A-133030A5E0CB}"/>
              </a:ext>
            </a:extLst>
          </p:cNvPr>
          <p:cNvSpPr txBox="1"/>
          <p:nvPr/>
        </p:nvSpPr>
        <p:spPr>
          <a:xfrm>
            <a:off x="5670554" y="41995874"/>
            <a:ext cx="6204857" cy="584775"/>
          </a:xfrm>
          <a:prstGeom prst="rect">
            <a:avLst/>
          </a:prstGeom>
          <a:noFill/>
        </p:spPr>
        <p:txBody>
          <a:bodyPr wrap="square" rtlCol="0">
            <a:spAutoFit/>
          </a:bodyPr>
          <a:lstStyle/>
          <a:p>
            <a:r>
              <a:rPr lang="en-US" sz="1600" dirty="0">
                <a:latin typeface="Arial"/>
                <a:cs typeface="Arial"/>
              </a:rPr>
              <a:t>Supported by FCT/MCTES (PIDDAC) through projects UIDB/50009/2025, UIDP/50009/2025 and LA/P/0083/2020</a:t>
            </a:r>
          </a:p>
        </p:txBody>
      </p:sp>
      <p:sp>
        <p:nvSpPr>
          <p:cNvPr id="54" name="TextBox 53">
            <a:extLst>
              <a:ext uri="{FF2B5EF4-FFF2-40B4-BE49-F238E27FC236}">
                <a16:creationId xmlns:a16="http://schemas.microsoft.com/office/drawing/2014/main" id="{CA2514D2-E56E-BB37-8C83-C24CE280EDBD}"/>
              </a:ext>
            </a:extLst>
          </p:cNvPr>
          <p:cNvSpPr txBox="1"/>
          <p:nvPr/>
        </p:nvSpPr>
        <p:spPr>
          <a:xfrm>
            <a:off x="16103371" y="17640585"/>
            <a:ext cx="13452885" cy="4647426"/>
          </a:xfrm>
          <a:prstGeom prst="rect">
            <a:avLst/>
          </a:prstGeom>
          <a:noFill/>
        </p:spPr>
        <p:txBody>
          <a:bodyPr wrap="square" rtlCol="0">
            <a:spAutoFit/>
          </a:bodyPr>
          <a:lstStyle/>
          <a:p>
            <a:pPr algn="just"/>
            <a:endParaRPr lang="en-GB" sz="3200" dirty="0">
              <a:latin typeface="Arial"/>
              <a:cs typeface="Arial"/>
            </a:endParaRPr>
          </a:p>
          <a:p>
            <a:pPr algn="just"/>
            <a:r>
              <a:rPr lang="en-GB" sz="6000" b="1" baseline="30000" dirty="0">
                <a:latin typeface="Arial"/>
                <a:cs typeface="Arial"/>
              </a:rPr>
              <a:t>PROPOSED MECHANISMS OF CONTAMINATION</a:t>
            </a:r>
          </a:p>
          <a:p>
            <a:r>
              <a:rPr lang="en-US" sz="3200" dirty="0">
                <a:latin typeface="Arial"/>
                <a:cs typeface="Arial"/>
              </a:rPr>
              <a:t>During combustion of contaminated biomass, the heat-resistant EDCs may remain stable and release into the atmosphere, land, or water via multiple mechanisms (Figure 2). Wildfire erosion transports contaminants from fire-affected areas downstream into drainage basins, compounding harm to aquatic ecosystems and species</a:t>
            </a:r>
            <a:r>
              <a:rPr lang="en-US" sz="3200" baseline="30000" dirty="0">
                <a:latin typeface="Arial"/>
                <a:cs typeface="Arial"/>
              </a:rPr>
              <a:t>2</a:t>
            </a:r>
            <a:r>
              <a:rPr lang="en-US" sz="3200" dirty="0">
                <a:latin typeface="Arial"/>
                <a:cs typeface="Arial"/>
              </a:rPr>
              <a:t>. Wildfires likely disrupt the retaining and emitting zones, playing a critical role in the mobility and fate of EDCs within watershed systems (Figure 3). </a:t>
            </a:r>
          </a:p>
        </p:txBody>
      </p:sp>
      <p:sp>
        <p:nvSpPr>
          <p:cNvPr id="56" name="TextBox 55">
            <a:extLst>
              <a:ext uri="{FF2B5EF4-FFF2-40B4-BE49-F238E27FC236}">
                <a16:creationId xmlns:a16="http://schemas.microsoft.com/office/drawing/2014/main" id="{D866853C-8A42-95F7-DD1F-8C1E54D639C8}"/>
              </a:ext>
            </a:extLst>
          </p:cNvPr>
          <p:cNvSpPr txBox="1"/>
          <p:nvPr/>
        </p:nvSpPr>
        <p:spPr>
          <a:xfrm>
            <a:off x="15958615" y="37243254"/>
            <a:ext cx="13976379" cy="2103140"/>
          </a:xfrm>
          <a:prstGeom prst="rect">
            <a:avLst/>
          </a:prstGeom>
          <a:noFill/>
        </p:spPr>
        <p:txBody>
          <a:bodyPr wrap="square" rtlCol="0">
            <a:spAutoFit/>
          </a:bodyPr>
          <a:lstStyle/>
          <a:p>
            <a:pPr algn="just"/>
            <a:endParaRPr lang="en-GB" sz="4400" b="1" baseline="30000" dirty="0">
              <a:latin typeface="Arial"/>
              <a:cs typeface="Arial"/>
            </a:endParaRPr>
          </a:p>
          <a:p>
            <a:r>
              <a:rPr lang="en-GB" sz="4400" b="1" baseline="30000" dirty="0">
                <a:latin typeface="Arial"/>
                <a:cs typeface="Arial"/>
              </a:rPr>
              <a:t>REFERENCES</a:t>
            </a:r>
          </a:p>
          <a:p>
            <a:pPr marL="342900" indent="-342900">
              <a:buAutoNum type="arabicPeriod"/>
            </a:pPr>
            <a:r>
              <a:rPr lang="en-US" sz="1800" dirty="0" err="1">
                <a:latin typeface="Arial"/>
                <a:cs typeface="Arial"/>
              </a:rPr>
              <a:t>Gobelius</a:t>
            </a:r>
            <a:r>
              <a:rPr lang="en-US" sz="1800" dirty="0">
                <a:latin typeface="Arial"/>
                <a:cs typeface="Arial"/>
              </a:rPr>
              <a:t>, L., Lewis, J., Ahrens, L., 2017. Plant Uptake of Per- and Polyfluoroalkyl Substances at a Contaminated Fire Training Facility to Evaluate the Phytoremediation Potential of Various Plant Species. Environ. Sci. Technol. 51, 12602–12610. </a:t>
            </a:r>
          </a:p>
          <a:p>
            <a:pPr marL="342900" indent="-342900">
              <a:buAutoNum type="arabicPeriod"/>
            </a:pPr>
            <a:r>
              <a:rPr lang="en-US" sz="1800" dirty="0">
                <a:latin typeface="Arial"/>
                <a:cs typeface="Arial"/>
              </a:rPr>
              <a:t>Paul, M.J., LeDuc, S.D., Lassiter, M.G., Moorhead, L.C., Noyes, P.D., Leibowitz, S.G., 2022. Wildfire Induces Changes in Receiving Waters: A Review With Considerations for Water Quality Management. Water Resources Research 58, e2021WR030699. </a:t>
            </a:r>
          </a:p>
        </p:txBody>
      </p:sp>
      <p:pic>
        <p:nvPicPr>
          <p:cNvPr id="57" name="Google Shape;95;p17" title="Mechanism of EDC release.png">
            <a:extLst>
              <a:ext uri="{FF2B5EF4-FFF2-40B4-BE49-F238E27FC236}">
                <a16:creationId xmlns:a16="http://schemas.microsoft.com/office/drawing/2014/main" id="{87D17E95-091E-AC76-4D9D-E0A490F00874}"/>
              </a:ext>
            </a:extLst>
          </p:cNvPr>
          <p:cNvPicPr preferRelativeResize="0"/>
          <p:nvPr/>
        </p:nvPicPr>
        <p:blipFill>
          <a:blip r:embed="rId14">
            <a:alphaModFix/>
          </a:blip>
          <a:stretch>
            <a:fillRect/>
          </a:stretch>
        </p:blipFill>
        <p:spPr>
          <a:xfrm>
            <a:off x="1774884" y="32315286"/>
            <a:ext cx="12541715" cy="5315226"/>
          </a:xfrm>
          <a:prstGeom prst="rect">
            <a:avLst/>
          </a:prstGeom>
          <a:noFill/>
          <a:ln>
            <a:noFill/>
          </a:ln>
        </p:spPr>
      </p:pic>
      <p:sp>
        <p:nvSpPr>
          <p:cNvPr id="58" name="TextBox 57">
            <a:extLst>
              <a:ext uri="{FF2B5EF4-FFF2-40B4-BE49-F238E27FC236}">
                <a16:creationId xmlns:a16="http://schemas.microsoft.com/office/drawing/2014/main" id="{DA21528A-4418-3C9A-E2F3-7C2A5E76F176}"/>
              </a:ext>
            </a:extLst>
          </p:cNvPr>
          <p:cNvSpPr txBox="1"/>
          <p:nvPr/>
        </p:nvSpPr>
        <p:spPr>
          <a:xfrm>
            <a:off x="1774883" y="37755093"/>
            <a:ext cx="13173631" cy="1980029"/>
          </a:xfrm>
          <a:prstGeom prst="rect">
            <a:avLst/>
          </a:prstGeom>
          <a:noFill/>
        </p:spPr>
        <p:txBody>
          <a:bodyPr wrap="square">
            <a:spAutoFit/>
          </a:bodyPr>
          <a:lstStyle/>
          <a:p>
            <a:r>
              <a:rPr lang="en-US" sz="4000" b="1" baseline="30000" dirty="0">
                <a:latin typeface="Arial"/>
                <a:cs typeface="Arial"/>
              </a:rPr>
              <a:t>Figure 2: Potential wildfire-induced release of EDCs from vegetation</a:t>
            </a:r>
          </a:p>
          <a:p>
            <a:r>
              <a:rPr lang="en-US" sz="2400" dirty="0">
                <a:latin typeface="Arial"/>
                <a:cs typeface="Arial"/>
              </a:rPr>
              <a:t>(A) EDCs sequestered by plant (B) pyrolysis of plant biomass, EDCs remobilized via transpiration, gravitational settling bound to biomass, and smoke emissions bound to particulate matter (C) EDCs transported into the atmosphere, burnt debris, soil, or water and undergo biogeochemical cycling.</a:t>
            </a:r>
          </a:p>
        </p:txBody>
      </p:sp>
      <p:pic>
        <p:nvPicPr>
          <p:cNvPr id="59" name="Google Shape;84;p16">
            <a:extLst>
              <a:ext uri="{FF2B5EF4-FFF2-40B4-BE49-F238E27FC236}">
                <a16:creationId xmlns:a16="http://schemas.microsoft.com/office/drawing/2014/main" id="{7E00F90F-56A5-F8C6-64C0-9AA2A21476C1}"/>
              </a:ext>
            </a:extLst>
          </p:cNvPr>
          <p:cNvPicPr preferRelativeResize="0"/>
          <p:nvPr/>
        </p:nvPicPr>
        <p:blipFill>
          <a:blip r:embed="rId15">
            <a:alphaModFix/>
          </a:blip>
          <a:stretch>
            <a:fillRect/>
          </a:stretch>
        </p:blipFill>
        <p:spPr>
          <a:xfrm>
            <a:off x="20290582" y="13654007"/>
            <a:ext cx="4789625" cy="3611773"/>
          </a:xfrm>
          <a:prstGeom prst="rect">
            <a:avLst/>
          </a:prstGeom>
          <a:noFill/>
          <a:ln>
            <a:noFill/>
          </a:ln>
        </p:spPr>
      </p:pic>
      <p:pic>
        <p:nvPicPr>
          <p:cNvPr id="60" name="Google Shape;85;p16">
            <a:extLst>
              <a:ext uri="{FF2B5EF4-FFF2-40B4-BE49-F238E27FC236}">
                <a16:creationId xmlns:a16="http://schemas.microsoft.com/office/drawing/2014/main" id="{79318A9F-ABE0-A4B6-2308-BCEC44C5B4EC}"/>
              </a:ext>
            </a:extLst>
          </p:cNvPr>
          <p:cNvPicPr preferRelativeResize="0"/>
          <p:nvPr/>
        </p:nvPicPr>
        <p:blipFill>
          <a:blip r:embed="rId16">
            <a:alphaModFix/>
          </a:blip>
          <a:stretch>
            <a:fillRect/>
          </a:stretch>
        </p:blipFill>
        <p:spPr>
          <a:xfrm>
            <a:off x="25290671" y="13866463"/>
            <a:ext cx="3143596" cy="3291201"/>
          </a:xfrm>
          <a:prstGeom prst="rect">
            <a:avLst/>
          </a:prstGeom>
          <a:noFill/>
          <a:ln>
            <a:noFill/>
          </a:ln>
        </p:spPr>
      </p:pic>
      <p:pic>
        <p:nvPicPr>
          <p:cNvPr id="61" name="Google Shape;86;p16">
            <a:extLst>
              <a:ext uri="{FF2B5EF4-FFF2-40B4-BE49-F238E27FC236}">
                <a16:creationId xmlns:a16="http://schemas.microsoft.com/office/drawing/2014/main" id="{A4DE13FB-A985-00D4-F2D0-2A3820AA4C8E}"/>
              </a:ext>
            </a:extLst>
          </p:cNvPr>
          <p:cNvPicPr preferRelativeResize="0"/>
          <p:nvPr/>
        </p:nvPicPr>
        <p:blipFill>
          <a:blip r:embed="rId17">
            <a:alphaModFix/>
          </a:blip>
          <a:stretch>
            <a:fillRect/>
          </a:stretch>
        </p:blipFill>
        <p:spPr>
          <a:xfrm>
            <a:off x="16134216" y="13654007"/>
            <a:ext cx="4068039" cy="3782992"/>
          </a:xfrm>
          <a:prstGeom prst="rect">
            <a:avLst/>
          </a:prstGeom>
          <a:noFill/>
          <a:ln>
            <a:noFill/>
          </a:ln>
        </p:spPr>
      </p:pic>
      <p:pic>
        <p:nvPicPr>
          <p:cNvPr id="3" name="Picture 2" descr="A qr code with a purple border&#10;&#10;AI-generated content may be incorrect.">
            <a:extLst>
              <a:ext uri="{FF2B5EF4-FFF2-40B4-BE49-F238E27FC236}">
                <a16:creationId xmlns:a16="http://schemas.microsoft.com/office/drawing/2014/main" id="{089316CE-1423-AB8D-52B0-CD7A354BA7F8}"/>
              </a:ext>
            </a:extLst>
          </p:cNvPr>
          <p:cNvPicPr>
            <a:picLocks noChangeAspect="1"/>
          </p:cNvPicPr>
          <p:nvPr/>
        </p:nvPicPr>
        <p:blipFill>
          <a:blip r:embed="rId18"/>
          <a:stretch>
            <a:fillRect/>
          </a:stretch>
        </p:blipFill>
        <p:spPr>
          <a:xfrm>
            <a:off x="27335748" y="7245308"/>
            <a:ext cx="2621354" cy="3341960"/>
          </a:xfrm>
          <a:prstGeom prst="rect">
            <a:avLst/>
          </a:prstGeom>
        </p:spPr>
      </p:pic>
    </p:spTree>
    <p:extLst>
      <p:ext uri="{BB962C8B-B14F-4D97-AF65-F5344CB8AC3E}">
        <p14:creationId xmlns:p14="http://schemas.microsoft.com/office/powerpoint/2010/main" val="18250729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1062</TotalTime>
  <Words>689</Words>
  <Application>Microsoft Macintosh PowerPoint</Application>
  <PresentationFormat>Custom</PresentationFormat>
  <Paragraphs>37</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Aptos</vt:lpstr>
      <vt:lpstr>Arial</vt:lpstr>
      <vt:lpstr>Calibri</vt:lpstr>
      <vt:lpstr>Office Theme</vt:lpstr>
      <vt:lpstr>PowerPoint Presentation</vt:lpstr>
    </vt:vector>
  </TitlesOfParts>
  <Company>IST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Telma Baptista</dc:creator>
  <cp:lastModifiedBy>hannahespencer@gmail.com</cp:lastModifiedBy>
  <cp:revision>64</cp:revision>
  <cp:lastPrinted>2025-10-22T20:26:01Z</cp:lastPrinted>
  <dcterms:created xsi:type="dcterms:W3CDTF">2015-10-09T11:14:20Z</dcterms:created>
  <dcterms:modified xsi:type="dcterms:W3CDTF">2025-10-29T11:19:08Z</dcterms:modified>
</cp:coreProperties>
</file>