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0275213" cy="42811700"/>
  <p:notesSz cx="6858000" cy="9144000"/>
  <p:defaultTextStyle>
    <a:defPPr>
      <a:defRPr lang="en-US"/>
    </a:defPPr>
    <a:lvl1pPr marL="0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70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339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509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678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848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017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187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356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4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" d="100"/>
          <a:sy n="18" d="100"/>
        </p:scale>
        <p:origin x="3108" y="54"/>
      </p:cViewPr>
      <p:guideLst>
        <p:guide orient="horz" pos="13484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3299379"/>
            <a:ext cx="25733931" cy="9176767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9963"/>
            <a:ext cx="21192649" cy="109407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A0C2-F74C-2E4F-9798-31C914B23A03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D45C-9102-BF48-91BE-AE5977AD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8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A0C2-F74C-2E4F-9798-31C914B23A03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D45C-9102-BF48-91BE-AE5977AD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0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76283" y="10702928"/>
            <a:ext cx="22548726" cy="228031763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14332" y="10702928"/>
            <a:ext cx="67157362" cy="228031763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A0C2-F74C-2E4F-9798-31C914B23A03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D45C-9102-BF48-91BE-AE5977AD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A0C2-F74C-2E4F-9798-31C914B23A03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D45C-9102-BF48-91BE-AE5977AD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8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27510485"/>
            <a:ext cx="25733931" cy="850287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17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339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50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67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84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01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18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35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A0C2-F74C-2E4F-9798-31C914B23A03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D45C-9102-BF48-91BE-AE5977AD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32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14332" y="62364364"/>
            <a:ext cx="44850417" cy="176370327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69338" y="62364364"/>
            <a:ext cx="44855671" cy="176370327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A0C2-F74C-2E4F-9798-31C914B23A03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D45C-9102-BF48-91BE-AE5977AD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9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1" y="1714453"/>
            <a:ext cx="27247692" cy="7135283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583085"/>
            <a:ext cx="13376810" cy="399377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70" indent="0">
              <a:buNone/>
              <a:defRPr sz="9100" b="1"/>
            </a:lvl2pPr>
            <a:lvl3pPr marL="4176339" indent="0">
              <a:buNone/>
              <a:defRPr sz="8200" b="1"/>
            </a:lvl3pPr>
            <a:lvl4pPr marL="6264509" indent="0">
              <a:buNone/>
              <a:defRPr sz="7300" b="1"/>
            </a:lvl4pPr>
            <a:lvl5pPr marL="8352678" indent="0">
              <a:buNone/>
              <a:defRPr sz="7300" b="1"/>
            </a:lvl5pPr>
            <a:lvl6pPr marL="10440848" indent="0">
              <a:buNone/>
              <a:defRPr sz="7300" b="1"/>
            </a:lvl6pPr>
            <a:lvl7pPr marL="12529017" indent="0">
              <a:buNone/>
              <a:defRPr sz="7300" b="1"/>
            </a:lvl7pPr>
            <a:lvl8pPr marL="14617187" indent="0">
              <a:buNone/>
              <a:defRPr sz="7300" b="1"/>
            </a:lvl8pPr>
            <a:lvl9pPr marL="16705356" indent="0">
              <a:buNone/>
              <a:defRPr sz="73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89" y="9583085"/>
            <a:ext cx="13382065" cy="399377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70" indent="0">
              <a:buNone/>
              <a:defRPr sz="9100" b="1"/>
            </a:lvl2pPr>
            <a:lvl3pPr marL="4176339" indent="0">
              <a:buNone/>
              <a:defRPr sz="8200" b="1"/>
            </a:lvl3pPr>
            <a:lvl4pPr marL="6264509" indent="0">
              <a:buNone/>
              <a:defRPr sz="7300" b="1"/>
            </a:lvl4pPr>
            <a:lvl5pPr marL="8352678" indent="0">
              <a:buNone/>
              <a:defRPr sz="7300" b="1"/>
            </a:lvl5pPr>
            <a:lvl6pPr marL="10440848" indent="0">
              <a:buNone/>
              <a:defRPr sz="7300" b="1"/>
            </a:lvl6pPr>
            <a:lvl7pPr marL="12529017" indent="0">
              <a:buNone/>
              <a:defRPr sz="7300" b="1"/>
            </a:lvl7pPr>
            <a:lvl8pPr marL="14617187" indent="0">
              <a:buNone/>
              <a:defRPr sz="7300" b="1"/>
            </a:lvl8pPr>
            <a:lvl9pPr marL="16705356" indent="0">
              <a:buNone/>
              <a:defRPr sz="73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89" y="13576859"/>
            <a:ext cx="13382065" cy="24666281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A0C2-F74C-2E4F-9798-31C914B23A03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D45C-9102-BF48-91BE-AE5977AD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6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A0C2-F74C-2E4F-9798-31C914B23A03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D45C-9102-BF48-91BE-AE5977AD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4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A0C2-F74C-2E4F-9798-31C914B23A03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D45C-9102-BF48-91BE-AE5977AD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07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3" y="1704540"/>
            <a:ext cx="9960336" cy="7254205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7" y="1704543"/>
            <a:ext cx="16924685" cy="3653860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3" y="8958748"/>
            <a:ext cx="9960336" cy="29284395"/>
          </a:xfrm>
        </p:spPr>
        <p:txBody>
          <a:bodyPr/>
          <a:lstStyle>
            <a:lvl1pPr marL="0" indent="0">
              <a:buNone/>
              <a:defRPr sz="6400"/>
            </a:lvl1pPr>
            <a:lvl2pPr marL="2088170" indent="0">
              <a:buNone/>
              <a:defRPr sz="5500"/>
            </a:lvl2pPr>
            <a:lvl3pPr marL="4176339" indent="0">
              <a:buNone/>
              <a:defRPr sz="4600"/>
            </a:lvl3pPr>
            <a:lvl4pPr marL="6264509" indent="0">
              <a:buNone/>
              <a:defRPr sz="4100"/>
            </a:lvl4pPr>
            <a:lvl5pPr marL="8352678" indent="0">
              <a:buNone/>
              <a:defRPr sz="4100"/>
            </a:lvl5pPr>
            <a:lvl6pPr marL="10440848" indent="0">
              <a:buNone/>
              <a:defRPr sz="4100"/>
            </a:lvl6pPr>
            <a:lvl7pPr marL="12529017" indent="0">
              <a:buNone/>
              <a:defRPr sz="4100"/>
            </a:lvl7pPr>
            <a:lvl8pPr marL="14617187" indent="0">
              <a:buNone/>
              <a:defRPr sz="4100"/>
            </a:lvl8pPr>
            <a:lvl9pPr marL="16705356" indent="0">
              <a:buNone/>
              <a:defRPr sz="41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A0C2-F74C-2E4F-9798-31C914B23A03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D45C-9102-BF48-91BE-AE5977AD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29968190"/>
            <a:ext cx="18165128" cy="353791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3825305"/>
            <a:ext cx="18165128" cy="25687020"/>
          </a:xfrm>
        </p:spPr>
        <p:txBody>
          <a:bodyPr/>
          <a:lstStyle>
            <a:lvl1pPr marL="0" indent="0">
              <a:buNone/>
              <a:defRPr sz="14600"/>
            </a:lvl1pPr>
            <a:lvl2pPr marL="2088170" indent="0">
              <a:buNone/>
              <a:defRPr sz="12800"/>
            </a:lvl2pPr>
            <a:lvl3pPr marL="4176339" indent="0">
              <a:buNone/>
              <a:defRPr sz="11000"/>
            </a:lvl3pPr>
            <a:lvl4pPr marL="6264509" indent="0">
              <a:buNone/>
              <a:defRPr sz="9100"/>
            </a:lvl4pPr>
            <a:lvl5pPr marL="8352678" indent="0">
              <a:buNone/>
              <a:defRPr sz="9100"/>
            </a:lvl5pPr>
            <a:lvl6pPr marL="10440848" indent="0">
              <a:buNone/>
              <a:defRPr sz="9100"/>
            </a:lvl6pPr>
            <a:lvl7pPr marL="12529017" indent="0">
              <a:buNone/>
              <a:defRPr sz="9100"/>
            </a:lvl7pPr>
            <a:lvl8pPr marL="14617187" indent="0">
              <a:buNone/>
              <a:defRPr sz="9100"/>
            </a:lvl8pPr>
            <a:lvl9pPr marL="16705356" indent="0">
              <a:buNone/>
              <a:defRPr sz="9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33506104"/>
            <a:ext cx="18165128" cy="5024426"/>
          </a:xfrm>
        </p:spPr>
        <p:txBody>
          <a:bodyPr/>
          <a:lstStyle>
            <a:lvl1pPr marL="0" indent="0">
              <a:buNone/>
              <a:defRPr sz="6400"/>
            </a:lvl1pPr>
            <a:lvl2pPr marL="2088170" indent="0">
              <a:buNone/>
              <a:defRPr sz="5500"/>
            </a:lvl2pPr>
            <a:lvl3pPr marL="4176339" indent="0">
              <a:buNone/>
              <a:defRPr sz="4600"/>
            </a:lvl3pPr>
            <a:lvl4pPr marL="6264509" indent="0">
              <a:buNone/>
              <a:defRPr sz="4100"/>
            </a:lvl4pPr>
            <a:lvl5pPr marL="8352678" indent="0">
              <a:buNone/>
              <a:defRPr sz="4100"/>
            </a:lvl5pPr>
            <a:lvl6pPr marL="10440848" indent="0">
              <a:buNone/>
              <a:defRPr sz="4100"/>
            </a:lvl6pPr>
            <a:lvl7pPr marL="12529017" indent="0">
              <a:buNone/>
              <a:defRPr sz="4100"/>
            </a:lvl7pPr>
            <a:lvl8pPr marL="14617187" indent="0">
              <a:buNone/>
              <a:defRPr sz="4100"/>
            </a:lvl8pPr>
            <a:lvl9pPr marL="16705356" indent="0">
              <a:buNone/>
              <a:defRPr sz="41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A0C2-F74C-2E4F-9798-31C914B23A03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D45C-9102-BF48-91BE-AE5977AD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3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1714453"/>
            <a:ext cx="27247692" cy="7135283"/>
          </a:xfrm>
          <a:prstGeom prst="rect">
            <a:avLst/>
          </a:prstGeom>
        </p:spPr>
        <p:txBody>
          <a:bodyPr vert="horz" lIns="417634" tIns="208817" rIns="417634" bIns="208817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9400"/>
            <a:ext cx="27247692" cy="28253743"/>
          </a:xfrm>
          <a:prstGeom prst="rect">
            <a:avLst/>
          </a:prstGeom>
        </p:spPr>
        <p:txBody>
          <a:bodyPr vert="horz" lIns="417634" tIns="208817" rIns="417634" bIns="208817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80106"/>
            <a:ext cx="7064216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1A0C2-F74C-2E4F-9798-31C914B23A03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39680106"/>
            <a:ext cx="9587151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80106"/>
            <a:ext cx="7064216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0D45C-9102-BF48-91BE-AE5977AD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64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8170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27" indent="-1566127" algn="l" defTabSz="2088170" rtl="0" eaLnBrk="1" latinLnBrk="0" hangingPunct="1">
        <a:spcBef>
          <a:spcPct val="20000"/>
        </a:spcBef>
        <a:buFont typeface="Arial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276" indent="-1305106" algn="l" defTabSz="2088170" rtl="0" eaLnBrk="1" latinLnBrk="0" hangingPunct="1">
        <a:spcBef>
          <a:spcPct val="20000"/>
        </a:spcBef>
        <a:buFont typeface="Arial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424" indent="-1044085" algn="l" defTabSz="2088170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593" indent="-1044085" algn="l" defTabSz="2088170" rtl="0" eaLnBrk="1" latinLnBrk="0" hangingPunct="1">
        <a:spcBef>
          <a:spcPct val="20000"/>
        </a:spcBef>
        <a:buFont typeface="Arial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763" indent="-1044085" algn="l" defTabSz="2088170" rtl="0" eaLnBrk="1" latinLnBrk="0" hangingPunct="1">
        <a:spcBef>
          <a:spcPct val="20000"/>
        </a:spcBef>
        <a:buFont typeface="Arial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933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102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272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441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70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39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09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678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48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017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187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356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ster-submisso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91133" cy="428116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81095" y="7375159"/>
            <a:ext cx="26262223" cy="3952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7000" b="1" dirty="0" smtClean="0"/>
              <a:t>Title</a:t>
            </a:r>
          </a:p>
          <a:p>
            <a:pPr>
              <a:lnSpc>
                <a:spcPct val="150000"/>
              </a:lnSpc>
            </a:pPr>
            <a:r>
              <a:rPr lang="en-US" sz="5000" dirty="0" smtClean="0"/>
              <a:t>PHD PROGRAMME NAME</a:t>
            </a:r>
          </a:p>
          <a:p>
            <a:pPr>
              <a:lnSpc>
                <a:spcPct val="150000"/>
              </a:lnSpc>
            </a:pPr>
            <a:r>
              <a:rPr lang="en-US" sz="5000" dirty="0" smtClean="0"/>
              <a:t>STUDENT NAME (email)</a:t>
            </a:r>
            <a:endParaRPr lang="en-US" sz="5000" dirty="0"/>
          </a:p>
        </p:txBody>
      </p:sp>
      <p:sp>
        <p:nvSpPr>
          <p:cNvPr id="7" name="TextBox 6"/>
          <p:cNvSpPr txBox="1"/>
          <p:nvPr/>
        </p:nvSpPr>
        <p:spPr>
          <a:xfrm>
            <a:off x="1981095" y="13083262"/>
            <a:ext cx="12597741" cy="10566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5500" b="1" baseline="30000" dirty="0" smtClean="0">
                <a:latin typeface="Arial"/>
                <a:cs typeface="Arial"/>
              </a:rPr>
              <a:t>Heading 1</a:t>
            </a:r>
          </a:p>
          <a:p>
            <a:pPr algn="just"/>
            <a:endParaRPr lang="en-GB" sz="4200" b="1" baseline="30000" dirty="0" smtClean="0">
              <a:latin typeface="Arial"/>
              <a:cs typeface="Arial"/>
            </a:endParaRPr>
          </a:p>
          <a:p>
            <a:pPr algn="just"/>
            <a:r>
              <a:rPr lang="en-GB" sz="4200" b="1" baseline="30000" dirty="0" smtClean="0">
                <a:latin typeface="Arial"/>
                <a:cs typeface="Arial"/>
              </a:rPr>
              <a:t>Heading 2</a:t>
            </a:r>
          </a:p>
          <a:p>
            <a:pPr algn="just"/>
            <a:r>
              <a:rPr lang="en-GB" sz="4200" baseline="30000" dirty="0" smtClean="0">
                <a:latin typeface="Arial"/>
                <a:cs typeface="Arial"/>
              </a:rPr>
              <a:t>At </a:t>
            </a:r>
            <a:r>
              <a:rPr lang="en-GB" sz="4200" baseline="30000" dirty="0" err="1" smtClean="0">
                <a:latin typeface="Arial"/>
                <a:cs typeface="Arial"/>
              </a:rPr>
              <a:t>lacet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andere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dolorero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maximodis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simaiorio</a:t>
            </a:r>
            <a:r>
              <a:rPr lang="en-GB" sz="4200" baseline="30000" dirty="0">
                <a:latin typeface="Arial"/>
                <a:cs typeface="Arial"/>
              </a:rPr>
              <a:t>. Tem </a:t>
            </a:r>
            <a:r>
              <a:rPr lang="en-GB" sz="4200" baseline="30000" dirty="0" err="1">
                <a:latin typeface="Arial"/>
                <a:cs typeface="Arial"/>
              </a:rPr>
              <a:t>ium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dolo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evel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maios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naturest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omnihil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etur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aliquas</a:t>
            </a:r>
            <a:r>
              <a:rPr lang="en-GB" sz="4200" baseline="30000" dirty="0">
                <a:latin typeface="Arial"/>
                <a:cs typeface="Arial"/>
              </a:rPr>
              <a:t> as </a:t>
            </a:r>
            <a:r>
              <a:rPr lang="en-GB" sz="4200" baseline="30000" dirty="0" err="1">
                <a:latin typeface="Arial"/>
                <a:cs typeface="Arial"/>
              </a:rPr>
              <a:t>verum</a:t>
            </a:r>
            <a:r>
              <a:rPr lang="en-GB" sz="4200" baseline="30000" dirty="0">
                <a:latin typeface="Arial"/>
                <a:cs typeface="Arial"/>
              </a:rPr>
              <a:t> et </a:t>
            </a:r>
            <a:r>
              <a:rPr lang="en-GB" sz="4200" baseline="30000" dirty="0" err="1">
                <a:latin typeface="Arial"/>
                <a:cs typeface="Arial"/>
              </a:rPr>
              <a:t>modit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quaes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esequib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usanihil</a:t>
            </a:r>
            <a:r>
              <a:rPr lang="en-GB" sz="4200" baseline="30000" dirty="0">
                <a:latin typeface="Arial"/>
                <a:cs typeface="Arial"/>
              </a:rPr>
              <a:t> mi, </a:t>
            </a:r>
            <a:r>
              <a:rPr lang="en-GB" sz="4200" baseline="30000" dirty="0" err="1">
                <a:latin typeface="Arial"/>
                <a:cs typeface="Arial"/>
              </a:rPr>
              <a:t>oditius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nonsequas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doluptatium</a:t>
            </a:r>
            <a:r>
              <a:rPr lang="en-GB" sz="4200" baseline="30000" dirty="0">
                <a:latin typeface="Arial"/>
                <a:cs typeface="Arial"/>
              </a:rPr>
              <a:t> re </a:t>
            </a:r>
            <a:r>
              <a:rPr lang="en-GB" sz="4200" baseline="30000" dirty="0" err="1">
                <a:latin typeface="Arial"/>
                <a:cs typeface="Arial"/>
              </a:rPr>
              <a:t>velit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iniaut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accabore</a:t>
            </a:r>
            <a:r>
              <a:rPr lang="en-GB" sz="4200" baseline="30000" dirty="0" smtClean="0">
                <a:latin typeface="Arial"/>
                <a:cs typeface="Arial"/>
              </a:rPr>
              <a:t>, tem </a:t>
            </a:r>
            <a:r>
              <a:rPr lang="en-GB" sz="4200" baseline="30000" dirty="0" err="1" smtClean="0">
                <a:latin typeface="Arial"/>
                <a:cs typeface="Arial"/>
              </a:rPr>
              <a:t>laborum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eni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consequis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volest</a:t>
            </a:r>
            <a:r>
              <a:rPr lang="en-GB" sz="4200" baseline="30000" dirty="0" smtClean="0">
                <a:latin typeface="Arial"/>
                <a:cs typeface="Arial"/>
              </a:rPr>
              <a:t> quam, </a:t>
            </a:r>
            <a:r>
              <a:rPr lang="en-GB" sz="4200" baseline="30000" dirty="0" err="1" smtClean="0">
                <a:latin typeface="Arial"/>
                <a:cs typeface="Arial"/>
              </a:rPr>
              <a:t>unt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magnat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volo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berehen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imillabore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nam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dolorest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molor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aut</a:t>
            </a:r>
            <a:r>
              <a:rPr lang="en-GB" sz="4200" baseline="30000" dirty="0">
                <a:latin typeface="Arial"/>
                <a:cs typeface="Arial"/>
              </a:rPr>
              <a:t> rest a </a:t>
            </a:r>
            <a:r>
              <a:rPr lang="en-GB" sz="4200" baseline="30000" dirty="0" err="1">
                <a:latin typeface="Arial"/>
                <a:cs typeface="Arial"/>
              </a:rPr>
              <a:t>cusam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nonsed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es</a:t>
            </a:r>
            <a:r>
              <a:rPr lang="en-GB" sz="4200" baseline="30000" dirty="0">
                <a:latin typeface="Arial"/>
                <a:cs typeface="Arial"/>
              </a:rPr>
              <a:t> et </a:t>
            </a:r>
            <a:r>
              <a:rPr lang="en-GB" sz="4200" baseline="30000" dirty="0" err="1">
                <a:latin typeface="Arial"/>
                <a:cs typeface="Arial"/>
              </a:rPr>
              <a:t>que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corerum</a:t>
            </a:r>
            <a:r>
              <a:rPr lang="en-GB" sz="4200" baseline="30000" dirty="0">
                <a:latin typeface="Arial"/>
                <a:cs typeface="Arial"/>
              </a:rPr>
              <a:t> re </a:t>
            </a:r>
            <a:r>
              <a:rPr lang="en-GB" sz="4200" baseline="30000" dirty="0" err="1">
                <a:latin typeface="Arial"/>
                <a:cs typeface="Arial"/>
              </a:rPr>
              <a:t>doloreicil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iumquam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corempos</a:t>
            </a:r>
            <a:r>
              <a:rPr lang="en-GB" sz="4200" baseline="30000" dirty="0">
                <a:latin typeface="Arial"/>
                <a:cs typeface="Arial"/>
              </a:rPr>
              <a:t> et </a:t>
            </a:r>
            <a:r>
              <a:rPr lang="en-GB" sz="4200" baseline="30000" dirty="0" err="1">
                <a:latin typeface="Arial"/>
                <a:cs typeface="Arial"/>
              </a:rPr>
              <a:t>autatio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ressequas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nonsent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ped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est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perro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odipsundam</a:t>
            </a:r>
            <a:r>
              <a:rPr lang="en-GB" sz="4200" baseline="30000" dirty="0">
                <a:latin typeface="Arial"/>
                <a:cs typeface="Arial"/>
              </a:rPr>
              <a:t> a </a:t>
            </a:r>
            <a:r>
              <a:rPr lang="en-GB" sz="4200" baseline="30000" dirty="0" err="1">
                <a:latin typeface="Arial"/>
                <a:cs typeface="Arial"/>
              </a:rPr>
              <a:t>ipicimi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ntiatem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videm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velest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aspeliq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uatque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quate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cus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dolum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aute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nonecae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mintiati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consed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quia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parumque</a:t>
            </a:r>
            <a:r>
              <a:rPr lang="en-GB" sz="4200" baseline="30000" dirty="0">
                <a:latin typeface="Arial"/>
                <a:cs typeface="Arial"/>
              </a:rPr>
              <a:t> sus </a:t>
            </a:r>
            <a:r>
              <a:rPr lang="en-GB" sz="4200" baseline="30000" dirty="0" err="1">
                <a:latin typeface="Arial"/>
                <a:cs typeface="Arial"/>
              </a:rPr>
              <a:t>assum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velitius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reratur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fugiat</a:t>
            </a:r>
            <a:r>
              <a:rPr lang="en-GB" sz="4200" baseline="30000" dirty="0" smtClean="0">
                <a:latin typeface="Arial"/>
                <a:cs typeface="Arial"/>
              </a:rPr>
              <a:t>. </a:t>
            </a:r>
            <a:r>
              <a:rPr lang="en-GB" sz="4200" baseline="30000" dirty="0" err="1" smtClean="0">
                <a:latin typeface="Arial"/>
                <a:cs typeface="Arial"/>
              </a:rPr>
              <a:t>Rectatisimus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>
                <a:latin typeface="Arial"/>
                <a:cs typeface="Arial"/>
              </a:rPr>
              <a:t>de cores et </a:t>
            </a:r>
            <a:r>
              <a:rPr lang="en-GB" sz="4200" baseline="30000" dirty="0" err="1">
                <a:latin typeface="Arial"/>
                <a:cs typeface="Arial"/>
              </a:rPr>
              <a:t>aliquodi</a:t>
            </a:r>
            <a:r>
              <a:rPr lang="en-GB" sz="4200" baseline="30000" dirty="0">
                <a:latin typeface="Arial"/>
                <a:cs typeface="Arial"/>
              </a:rPr>
              <a:t> quo </a:t>
            </a:r>
            <a:r>
              <a:rPr lang="en-GB" sz="4200" baseline="30000" dirty="0" err="1">
                <a:latin typeface="Arial"/>
                <a:cs typeface="Arial"/>
              </a:rPr>
              <a:t>ero</a:t>
            </a:r>
            <a:r>
              <a:rPr lang="en-GB" sz="4200" baseline="30000" dirty="0">
                <a:latin typeface="Arial"/>
                <a:cs typeface="Arial"/>
              </a:rPr>
              <a:t> quos </a:t>
            </a:r>
            <a:r>
              <a:rPr lang="en-GB" sz="4200" baseline="30000" dirty="0" err="1">
                <a:latin typeface="Arial"/>
                <a:cs typeface="Arial"/>
              </a:rPr>
              <a:t>mos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magnis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eos</a:t>
            </a:r>
            <a:r>
              <a:rPr lang="en-GB" sz="4200" baseline="30000" dirty="0">
                <a:latin typeface="Arial"/>
                <a:cs typeface="Arial"/>
              </a:rPr>
              <a:t> et </a:t>
            </a:r>
            <a:r>
              <a:rPr lang="en-GB" sz="4200" baseline="30000" dirty="0" err="1">
                <a:latin typeface="Arial"/>
                <a:cs typeface="Arial"/>
              </a:rPr>
              <a:t>aut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vollendam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facea</a:t>
            </a:r>
            <a:r>
              <a:rPr lang="en-GB" sz="4200" baseline="30000" dirty="0">
                <a:latin typeface="Arial"/>
                <a:cs typeface="Arial"/>
              </a:rPr>
              <a:t> sit, </a:t>
            </a:r>
            <a:r>
              <a:rPr lang="en-GB" sz="4200" baseline="30000" dirty="0" err="1">
                <a:latin typeface="Arial"/>
                <a:cs typeface="Arial"/>
              </a:rPr>
              <a:t>sime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ventibust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pligentiunt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volorest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consendi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cuscit</a:t>
            </a:r>
            <a:r>
              <a:rPr lang="en-GB" sz="4200" baseline="30000" dirty="0">
                <a:latin typeface="Arial"/>
                <a:cs typeface="Arial"/>
              </a:rPr>
              <a:t>, at</a:t>
            </a:r>
            <a:r>
              <a:rPr lang="en-GB" sz="4200" baseline="30000" dirty="0" smtClean="0">
                <a:latin typeface="Arial"/>
                <a:cs typeface="Arial"/>
              </a:rPr>
              <a:t>.</a:t>
            </a:r>
          </a:p>
          <a:p>
            <a:pPr algn="just"/>
            <a:endParaRPr lang="en-GB" sz="4200" baseline="30000" dirty="0">
              <a:latin typeface="Arial"/>
              <a:cs typeface="Arial"/>
            </a:endParaRPr>
          </a:p>
          <a:p>
            <a:pPr algn="just"/>
            <a:r>
              <a:rPr lang="en-GB" sz="4200" baseline="30000" dirty="0">
                <a:latin typeface="Arial"/>
                <a:cs typeface="Arial"/>
              </a:rPr>
              <a:t>Et </a:t>
            </a:r>
            <a:r>
              <a:rPr lang="en-GB" sz="4200" baseline="30000" dirty="0" err="1">
                <a:latin typeface="Arial"/>
                <a:cs typeface="Arial"/>
              </a:rPr>
              <a:t>parci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aturitatiam</a:t>
            </a:r>
            <a:r>
              <a:rPr lang="en-GB" sz="4200" baseline="30000" dirty="0">
                <a:latin typeface="Arial"/>
                <a:cs typeface="Arial"/>
              </a:rPr>
              <a:t> et </a:t>
            </a:r>
            <a:r>
              <a:rPr lang="en-GB" sz="4200" baseline="30000" dirty="0" err="1">
                <a:latin typeface="Arial"/>
                <a:cs typeface="Arial"/>
              </a:rPr>
              <a:t>alis</a:t>
            </a:r>
            <a:r>
              <a:rPr lang="en-GB" sz="4200" baseline="30000" dirty="0">
                <a:latin typeface="Arial"/>
                <a:cs typeface="Arial"/>
              </a:rPr>
              <a:t> pa </a:t>
            </a:r>
            <a:r>
              <a:rPr lang="en-GB" sz="4200" baseline="30000" dirty="0" err="1">
                <a:latin typeface="Arial"/>
                <a:cs typeface="Arial"/>
              </a:rPr>
              <a:t>nitibus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utem</a:t>
            </a:r>
            <a:r>
              <a:rPr lang="en-GB" sz="4200" baseline="30000" dirty="0">
                <a:latin typeface="Arial"/>
                <a:cs typeface="Arial"/>
              </a:rPr>
              <a:t>. </a:t>
            </a:r>
            <a:r>
              <a:rPr lang="en-GB" sz="4200" baseline="30000" dirty="0" err="1">
                <a:latin typeface="Arial"/>
                <a:cs typeface="Arial"/>
              </a:rPr>
              <a:t>Itae</a:t>
            </a:r>
            <a:r>
              <a:rPr lang="en-GB" sz="4200" baseline="30000" dirty="0">
                <a:latin typeface="Arial"/>
                <a:cs typeface="Arial"/>
              </a:rPr>
              <a:t>. Ro </a:t>
            </a:r>
            <a:r>
              <a:rPr lang="en-GB" sz="4200" baseline="30000" dirty="0" err="1">
                <a:latin typeface="Arial"/>
                <a:cs typeface="Arial"/>
              </a:rPr>
              <a:t>comnimet</a:t>
            </a:r>
            <a:r>
              <a:rPr lang="en-GB" sz="4200" baseline="30000" dirty="0">
                <a:latin typeface="Arial"/>
                <a:cs typeface="Arial"/>
              </a:rPr>
              <a:t> era </a:t>
            </a:r>
            <a:r>
              <a:rPr lang="en-GB" sz="4200" baseline="30000" dirty="0" err="1">
                <a:latin typeface="Arial"/>
                <a:cs typeface="Arial"/>
              </a:rPr>
              <a:t>doluptatur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aborem</a:t>
            </a:r>
            <a:r>
              <a:rPr lang="en-GB" sz="4200" baseline="30000" dirty="0">
                <a:latin typeface="Arial"/>
                <a:cs typeface="Arial"/>
              </a:rPr>
              <a:t>. Tae </a:t>
            </a:r>
            <a:r>
              <a:rPr lang="en-GB" sz="4200" baseline="30000" dirty="0" err="1">
                <a:latin typeface="Arial"/>
                <a:cs typeface="Arial"/>
              </a:rPr>
              <a:t>que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nos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duciist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inullabo</a:t>
            </a:r>
            <a:r>
              <a:rPr lang="en-GB" sz="4200" baseline="30000" dirty="0">
                <a:latin typeface="Arial"/>
                <a:cs typeface="Arial"/>
              </a:rPr>
              <a:t>. </a:t>
            </a:r>
            <a:r>
              <a:rPr lang="en-GB" sz="4200" baseline="30000" dirty="0" err="1">
                <a:latin typeface="Arial"/>
                <a:cs typeface="Arial"/>
              </a:rPr>
              <a:t>Erum</a:t>
            </a:r>
            <a:r>
              <a:rPr lang="en-GB" sz="4200" baseline="30000" dirty="0">
                <a:latin typeface="Arial"/>
                <a:cs typeface="Arial"/>
              </a:rPr>
              <a:t> qui </a:t>
            </a:r>
            <a:r>
              <a:rPr lang="en-GB" sz="4200" baseline="30000" dirty="0" err="1">
                <a:latin typeface="Arial"/>
                <a:cs typeface="Arial"/>
              </a:rPr>
              <a:t>ipit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quate</a:t>
            </a:r>
            <a:r>
              <a:rPr lang="en-GB" sz="4200" baseline="30000" dirty="0">
                <a:latin typeface="Arial"/>
                <a:cs typeface="Arial"/>
              </a:rPr>
              <a:t> qui </a:t>
            </a:r>
            <a:r>
              <a:rPr lang="en-GB" sz="4200" baseline="30000" dirty="0" err="1">
                <a:latin typeface="Arial"/>
                <a:cs typeface="Arial"/>
              </a:rPr>
              <a:t>te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dollam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vendaes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rersperum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ipsa</a:t>
            </a:r>
            <a:r>
              <a:rPr lang="en-GB" sz="4200" baseline="30000" dirty="0">
                <a:latin typeface="Arial"/>
                <a:cs typeface="Arial"/>
              </a:rPr>
              <a:t> et </a:t>
            </a:r>
            <a:r>
              <a:rPr lang="en-GB" sz="4200" baseline="30000" dirty="0" err="1">
                <a:latin typeface="Arial"/>
                <a:cs typeface="Arial"/>
              </a:rPr>
              <a:t>laborest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molut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aspisit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explique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omniet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hari</a:t>
            </a:r>
            <a:r>
              <a:rPr lang="en-GB" sz="4200" baseline="30000" dirty="0">
                <a:latin typeface="Arial"/>
                <a:cs typeface="Arial"/>
              </a:rPr>
              <a:t> tem quae </a:t>
            </a:r>
            <a:r>
              <a:rPr lang="en-GB" sz="4200" baseline="30000" dirty="0" err="1">
                <a:latin typeface="Arial"/>
                <a:cs typeface="Arial"/>
              </a:rPr>
              <a:t>il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eturescimpor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aliqui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nonsequ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amuscil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moluptatur</a:t>
            </a:r>
            <a:r>
              <a:rPr lang="en-GB" sz="4200" baseline="30000" dirty="0">
                <a:latin typeface="Arial"/>
                <a:cs typeface="Arial"/>
              </a:rPr>
              <a:t>, et, </a:t>
            </a:r>
            <a:r>
              <a:rPr lang="en-GB" sz="4200" baseline="30000" dirty="0" smtClean="0">
                <a:latin typeface="Arial"/>
                <a:cs typeface="Arial"/>
              </a:rPr>
              <a:t>tem </a:t>
            </a:r>
            <a:r>
              <a:rPr lang="en-GB" sz="4200" baseline="30000" dirty="0" err="1">
                <a:latin typeface="Arial"/>
                <a:cs typeface="Arial"/>
              </a:rPr>
              <a:t>laborum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eni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consequis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volest</a:t>
            </a:r>
            <a:r>
              <a:rPr lang="en-GB" sz="4200" baseline="30000" dirty="0">
                <a:latin typeface="Arial"/>
                <a:cs typeface="Arial"/>
              </a:rPr>
              <a:t> quam, </a:t>
            </a:r>
            <a:r>
              <a:rPr lang="en-GB" sz="4200" baseline="30000" dirty="0" err="1">
                <a:latin typeface="Arial"/>
                <a:cs typeface="Arial"/>
              </a:rPr>
              <a:t>unt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magnat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berehen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imillabore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dolorest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vollorum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evelitaest</a:t>
            </a:r>
            <a:r>
              <a:rPr lang="en-GB" sz="4200" baseline="30000" dirty="0">
                <a:latin typeface="Arial"/>
                <a:cs typeface="Arial"/>
              </a:rPr>
              <a:t> qui </a:t>
            </a:r>
            <a:r>
              <a:rPr lang="en-GB" sz="4200" baseline="30000" dirty="0" err="1">
                <a:latin typeface="Arial"/>
                <a:cs typeface="Arial"/>
              </a:rPr>
              <a:t>dit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vel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idest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occulpa</a:t>
            </a:r>
            <a:r>
              <a:rPr lang="en-GB" sz="4200" baseline="30000" dirty="0">
                <a:latin typeface="Arial"/>
                <a:cs typeface="Arial"/>
              </a:rPr>
              <a:t> se </a:t>
            </a:r>
            <a:r>
              <a:rPr lang="en-GB" sz="4200" baseline="30000" dirty="0" err="1">
                <a:latin typeface="Arial"/>
                <a:cs typeface="Arial"/>
              </a:rPr>
              <a:t>vercili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tiaecae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naturit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impelit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mos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sinctem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illorio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nseriam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corem</a:t>
            </a:r>
            <a:r>
              <a:rPr lang="en-GB" sz="4200" baseline="30000" dirty="0">
                <a:latin typeface="Arial"/>
                <a:cs typeface="Arial"/>
              </a:rPr>
              <a:t> qui </a:t>
            </a:r>
            <a:r>
              <a:rPr lang="en-GB" sz="4200" baseline="30000" dirty="0" err="1">
                <a:latin typeface="Arial"/>
                <a:cs typeface="Arial"/>
              </a:rPr>
              <a:t>temporeiunt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temporibea</a:t>
            </a:r>
            <a:r>
              <a:rPr lang="en-GB" sz="4200" baseline="30000" dirty="0">
                <a:latin typeface="Arial"/>
                <a:cs typeface="Arial"/>
              </a:rPr>
              <a:t> sum </a:t>
            </a:r>
            <a:r>
              <a:rPr lang="en-GB" sz="4200" baseline="30000" dirty="0" err="1">
                <a:latin typeface="Arial"/>
                <a:cs typeface="Arial"/>
              </a:rPr>
              <a:t>rae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si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voluptatque</a:t>
            </a:r>
            <a:r>
              <a:rPr lang="en-GB" sz="4200" baseline="30000" dirty="0">
                <a:latin typeface="Arial"/>
                <a:cs typeface="Arial"/>
              </a:rPr>
              <a:t> mod </a:t>
            </a:r>
            <a:r>
              <a:rPr lang="en-GB" sz="4200" baseline="30000" dirty="0" err="1">
                <a:latin typeface="Arial"/>
                <a:cs typeface="Arial"/>
              </a:rPr>
              <a:t>modit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comnisc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ilitaerio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corestiunt</a:t>
            </a:r>
            <a:r>
              <a:rPr lang="en-GB" sz="4200" baseline="30000" dirty="0">
                <a:latin typeface="Arial"/>
                <a:cs typeface="Arial"/>
              </a:rPr>
              <a:t> in </a:t>
            </a:r>
            <a:r>
              <a:rPr lang="en-GB" sz="4200" baseline="30000" dirty="0" err="1">
                <a:latin typeface="Arial"/>
                <a:cs typeface="Arial"/>
              </a:rPr>
              <a:t>consequid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quiae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voluptae</a:t>
            </a:r>
            <a:r>
              <a:rPr lang="en-GB" sz="4200" baseline="30000" dirty="0">
                <a:latin typeface="Arial"/>
                <a:cs typeface="Arial"/>
              </a:rPr>
              <a:t> et </a:t>
            </a:r>
            <a:r>
              <a:rPr lang="en-GB" sz="4200" baseline="30000" dirty="0" err="1">
                <a:latin typeface="Arial"/>
                <a:cs typeface="Arial"/>
              </a:rPr>
              <a:t>quidel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ilitaturis</a:t>
            </a:r>
            <a:r>
              <a:rPr lang="en-GB" sz="4200" baseline="30000" dirty="0">
                <a:latin typeface="Arial"/>
                <a:cs typeface="Arial"/>
              </a:rPr>
              <a:t> id </a:t>
            </a:r>
            <a:r>
              <a:rPr lang="en-GB" sz="4200" baseline="30000" dirty="0" err="1">
                <a:latin typeface="Arial"/>
                <a:cs typeface="Arial"/>
              </a:rPr>
              <a:t>que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verror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atemos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excepti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sitiassum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 smtClean="0">
                <a:latin typeface="Arial"/>
                <a:cs typeface="Arial"/>
              </a:rPr>
              <a:t>quist</a:t>
            </a:r>
            <a:r>
              <a:rPr lang="en-GB" sz="4200" baseline="30000" dirty="0">
                <a:latin typeface="Arial"/>
                <a:cs typeface="Arial"/>
              </a:rPr>
              <a:t>.</a:t>
            </a:r>
            <a:endParaRPr lang="en-GB" sz="4200" baseline="30000" dirty="0" smtClean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543982" y="22849894"/>
            <a:ext cx="12597741" cy="1431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200" baseline="30000" dirty="0" err="1" smtClean="0">
                <a:latin typeface="Arial"/>
                <a:cs typeface="Arial"/>
              </a:rPr>
              <a:t>Exceperchit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ero</a:t>
            </a:r>
            <a:r>
              <a:rPr lang="en-GB" sz="4200" baseline="30000" dirty="0">
                <a:latin typeface="Arial"/>
                <a:cs typeface="Arial"/>
              </a:rPr>
              <a:t> id </a:t>
            </a:r>
            <a:r>
              <a:rPr lang="en-GB" sz="4200" baseline="30000" dirty="0" err="1">
                <a:latin typeface="Arial"/>
                <a:cs typeface="Arial"/>
              </a:rPr>
              <a:t>molupid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quiatias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esequi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dolor</a:t>
            </a:r>
            <a:r>
              <a:rPr lang="en-GB" sz="4200" baseline="30000" dirty="0">
                <a:latin typeface="Arial"/>
                <a:cs typeface="Arial"/>
              </a:rPr>
              <a:t> as de </a:t>
            </a:r>
            <a:r>
              <a:rPr lang="en-GB" sz="4200" baseline="30000" dirty="0" err="1">
                <a:latin typeface="Arial"/>
                <a:cs typeface="Arial"/>
              </a:rPr>
              <a:t>suntio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voluptat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remquid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ipiendus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seritae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poresequam</a:t>
            </a:r>
            <a:r>
              <a:rPr lang="en-GB" sz="4200" baseline="30000" dirty="0">
                <a:latin typeface="Arial"/>
                <a:cs typeface="Arial"/>
              </a:rPr>
              <a:t> quam qui </a:t>
            </a:r>
            <a:r>
              <a:rPr lang="en-GB" sz="4200" baseline="30000" dirty="0" err="1">
                <a:latin typeface="Arial"/>
                <a:cs typeface="Arial"/>
              </a:rPr>
              <a:t>ommod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quasimo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luptia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sequis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aut</a:t>
            </a:r>
            <a:r>
              <a:rPr lang="en-GB" sz="4200" baseline="30000" dirty="0">
                <a:latin typeface="Arial"/>
                <a:cs typeface="Arial"/>
              </a:rPr>
              <a:t> quo </a:t>
            </a:r>
            <a:r>
              <a:rPr lang="en-GB" sz="4200" baseline="30000" dirty="0" err="1">
                <a:latin typeface="Arial"/>
                <a:cs typeface="Arial"/>
              </a:rPr>
              <a:t>omnis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fuga</a:t>
            </a:r>
            <a:r>
              <a:rPr lang="en-GB" sz="4200" baseline="30000" dirty="0">
                <a:latin typeface="Arial"/>
                <a:cs typeface="Arial"/>
              </a:rPr>
              <a:t>. </a:t>
            </a:r>
            <a:r>
              <a:rPr lang="en-GB" sz="4200" baseline="30000" dirty="0" err="1">
                <a:latin typeface="Arial"/>
                <a:cs typeface="Arial"/>
              </a:rPr>
              <a:t>Nequid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magnam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doluptatque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laborro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rrovide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niminctia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porendi</a:t>
            </a:r>
            <a:r>
              <a:rPr lang="en-GB" sz="4200" baseline="30000" dirty="0">
                <a:latin typeface="Arial"/>
                <a:cs typeface="Arial"/>
              </a:rPr>
              <a:t> dis </a:t>
            </a:r>
            <a:r>
              <a:rPr lang="en-GB" sz="4200" baseline="30000" dirty="0" err="1">
                <a:latin typeface="Arial"/>
                <a:cs typeface="Arial"/>
              </a:rPr>
              <a:t>modit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vel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maio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est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apid</a:t>
            </a:r>
            <a:r>
              <a:rPr lang="en-GB" sz="4200" baseline="30000" dirty="0">
                <a:latin typeface="Arial"/>
                <a:cs typeface="Arial"/>
              </a:rPr>
              <a:t> quam </a:t>
            </a:r>
            <a:r>
              <a:rPr lang="en-GB" sz="4200" baseline="30000" dirty="0" err="1">
                <a:latin typeface="Arial"/>
                <a:cs typeface="Arial"/>
              </a:rPr>
              <a:t>hilis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si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doluptatis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quatquae</a:t>
            </a:r>
            <a:r>
              <a:rPr lang="en-GB" sz="4200" baseline="30000" dirty="0">
                <a:latin typeface="Arial"/>
                <a:cs typeface="Arial"/>
              </a:rPr>
              <a:t>. </a:t>
            </a:r>
            <a:r>
              <a:rPr lang="en-GB" sz="4200" baseline="30000" dirty="0" err="1">
                <a:latin typeface="Arial"/>
                <a:cs typeface="Arial"/>
              </a:rPr>
              <a:t>Arunt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odio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molut</a:t>
            </a:r>
            <a:r>
              <a:rPr lang="en-GB" sz="4200" baseline="30000" dirty="0">
                <a:latin typeface="Arial"/>
                <a:cs typeface="Arial"/>
              </a:rPr>
              <a:t> ant </a:t>
            </a:r>
            <a:r>
              <a:rPr lang="en-GB" sz="4200" baseline="30000" dirty="0" err="1">
                <a:latin typeface="Arial"/>
                <a:cs typeface="Arial"/>
              </a:rPr>
              <a:t>vero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velias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smtClean="0">
                <a:latin typeface="Arial"/>
                <a:cs typeface="Arial"/>
              </a:rPr>
              <a:t>am </a:t>
            </a:r>
            <a:r>
              <a:rPr lang="en-GB" sz="4200" baseline="30000" dirty="0" err="1" smtClean="0">
                <a:latin typeface="Arial"/>
                <a:cs typeface="Arial"/>
              </a:rPr>
              <a:t>aut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esnobitaecus</a:t>
            </a:r>
            <a:r>
              <a:rPr lang="en-GB" sz="4200" baseline="30000" dirty="0" smtClean="0">
                <a:latin typeface="Arial"/>
                <a:cs typeface="Arial"/>
              </a:rPr>
              <a:t>, </a:t>
            </a:r>
            <a:r>
              <a:rPr lang="en-GB" sz="4200" baseline="30000" dirty="0" err="1" smtClean="0">
                <a:latin typeface="Arial"/>
                <a:cs typeface="Arial"/>
              </a:rPr>
              <a:t>sita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conem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voluptas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equib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usciume</a:t>
            </a:r>
            <a:r>
              <a:rPr lang="en-GB" sz="4200" baseline="30000" dirty="0" smtClean="0">
                <a:latin typeface="Arial"/>
                <a:cs typeface="Arial"/>
              </a:rPr>
              <a:t> id </a:t>
            </a:r>
            <a:r>
              <a:rPr lang="en-GB" sz="4200" baseline="30000" dirty="0" err="1" smtClean="0">
                <a:latin typeface="Arial"/>
                <a:cs typeface="Arial"/>
              </a:rPr>
              <a:t>maior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aut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eos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ipsae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conetur</a:t>
            </a:r>
            <a:r>
              <a:rPr lang="en-GB" sz="4200" baseline="30000" dirty="0" smtClean="0">
                <a:latin typeface="Arial"/>
                <a:cs typeface="Arial"/>
              </a:rPr>
              <a:t>? </a:t>
            </a:r>
            <a:r>
              <a:rPr lang="en-GB" sz="4200" baseline="30000" dirty="0" err="1" smtClean="0">
                <a:latin typeface="Arial"/>
                <a:cs typeface="Arial"/>
              </a:rPr>
              <a:t>Optaqui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sitatem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expernatio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conse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poris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evenihi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llauta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vene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veneseq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uasperestrum</a:t>
            </a:r>
            <a:r>
              <a:rPr lang="en-GB" sz="4200" baseline="30000" dirty="0" smtClean="0">
                <a:latin typeface="Arial"/>
                <a:cs typeface="Arial"/>
              </a:rPr>
              <a:t> quam </a:t>
            </a:r>
            <a:r>
              <a:rPr lang="en-GB" sz="4200" baseline="30000" dirty="0" err="1" smtClean="0">
                <a:latin typeface="Arial"/>
                <a:cs typeface="Arial"/>
              </a:rPr>
              <a:t>quisque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volor</a:t>
            </a:r>
            <a:r>
              <a:rPr lang="en-GB" sz="4200" baseline="30000" dirty="0" smtClean="0">
                <a:latin typeface="Arial"/>
                <a:cs typeface="Arial"/>
              </a:rPr>
              <a:t> same </a:t>
            </a:r>
            <a:r>
              <a:rPr lang="en-GB" sz="4200" baseline="30000" dirty="0" err="1" smtClean="0">
                <a:latin typeface="Arial"/>
                <a:cs typeface="Arial"/>
              </a:rPr>
              <a:t>molupti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consequi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dolum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reperupta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inturib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erfersp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ienimus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doloritis</a:t>
            </a:r>
            <a:r>
              <a:rPr lang="en-GB" sz="4200" baseline="30000" dirty="0" smtClean="0">
                <a:latin typeface="Arial"/>
                <a:cs typeface="Arial"/>
              </a:rPr>
              <a:t> doles </a:t>
            </a:r>
            <a:r>
              <a:rPr lang="en-GB" sz="4200" baseline="30000" dirty="0">
                <a:latin typeface="Arial"/>
                <a:cs typeface="Arial"/>
              </a:rPr>
              <a:t>sent, </a:t>
            </a:r>
            <a:r>
              <a:rPr lang="en-GB" sz="4200" baseline="30000" dirty="0" err="1">
                <a:latin typeface="Arial"/>
                <a:cs typeface="Arial"/>
              </a:rPr>
              <a:t>quide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porpnobitaecus</a:t>
            </a:r>
            <a:r>
              <a:rPr lang="en-GB" sz="4200" baseline="30000" dirty="0" smtClean="0">
                <a:latin typeface="Arial"/>
                <a:cs typeface="Arial"/>
              </a:rPr>
              <a:t>, </a:t>
            </a:r>
            <a:r>
              <a:rPr lang="en-GB" sz="4200" baseline="30000" dirty="0" err="1" smtClean="0">
                <a:latin typeface="Arial"/>
                <a:cs typeface="Arial"/>
              </a:rPr>
              <a:t>sita</a:t>
            </a:r>
            <a:r>
              <a:rPr lang="en-GB" sz="4200" baseline="30000" dirty="0" smtClean="0">
                <a:latin typeface="Arial"/>
                <a:cs typeface="Arial"/>
              </a:rPr>
              <a:t> ore </a:t>
            </a:r>
            <a:r>
              <a:rPr lang="en-GB" sz="4200" baseline="30000" dirty="0" err="1">
                <a:latin typeface="Arial"/>
                <a:cs typeface="Arial"/>
              </a:rPr>
              <a:t>porae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aperias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incidit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conem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voluptas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ut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volore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omniet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sedic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tempe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molendae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nos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nonse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rereped</a:t>
            </a:r>
            <a:r>
              <a:rPr lang="en-GB" sz="4200" baseline="30000" dirty="0">
                <a:latin typeface="Arial"/>
                <a:cs typeface="Arial"/>
              </a:rPr>
              <a:t> et alit rem </a:t>
            </a:r>
            <a:r>
              <a:rPr lang="en-GB" sz="4200" baseline="30000" dirty="0" err="1">
                <a:latin typeface="Arial"/>
                <a:cs typeface="Arial"/>
              </a:rPr>
              <a:t>apitati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ntiores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molor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sanisti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berunt</a:t>
            </a:r>
            <a:r>
              <a:rPr lang="en-GB" sz="4200" baseline="30000" dirty="0">
                <a:latin typeface="Arial"/>
                <a:cs typeface="Arial"/>
              </a:rPr>
              <a:t> re </a:t>
            </a:r>
            <a:r>
              <a:rPr lang="en-GB" sz="4200" baseline="30000" dirty="0" err="1">
                <a:latin typeface="Arial"/>
                <a:cs typeface="Arial"/>
              </a:rPr>
              <a:t>si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quatem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facepta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pliqudiatur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audis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por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aut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es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porpore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rovitem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porehention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est</a:t>
            </a:r>
            <a:r>
              <a:rPr lang="en-GB" sz="4200" baseline="30000" dirty="0" smtClean="0">
                <a:latin typeface="Arial"/>
                <a:cs typeface="Arial"/>
              </a:rPr>
              <a:t>, </a:t>
            </a:r>
            <a:r>
              <a:rPr lang="en-GB" sz="4200" baseline="30000" dirty="0" err="1" smtClean="0">
                <a:latin typeface="Arial"/>
                <a:cs typeface="Arial"/>
              </a:rPr>
              <a:t>aut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ut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veriberia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sint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labore</a:t>
            </a:r>
            <a:r>
              <a:rPr lang="en-GB" sz="4200" baseline="30000" dirty="0" smtClean="0">
                <a:latin typeface="Arial"/>
                <a:cs typeface="Arial"/>
              </a:rPr>
              <a:t>, </a:t>
            </a:r>
            <a:r>
              <a:rPr lang="en-GB" sz="4200" baseline="30000" dirty="0" err="1" smtClean="0">
                <a:latin typeface="Arial"/>
                <a:cs typeface="Arial"/>
              </a:rPr>
              <a:t>si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consequi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alique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odiae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nulloreriae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cusam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intem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fuga</a:t>
            </a:r>
            <a:r>
              <a:rPr lang="en-GB" sz="4200" baseline="30000" dirty="0" smtClean="0">
                <a:latin typeface="Arial"/>
                <a:cs typeface="Arial"/>
              </a:rPr>
              <a:t>. Ur re am </a:t>
            </a:r>
            <a:r>
              <a:rPr lang="en-GB" sz="4200" baseline="30000" dirty="0" err="1">
                <a:latin typeface="Arial"/>
                <a:cs typeface="Arial"/>
              </a:rPr>
              <a:t>diatur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audis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por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porpore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rovitem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porehention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est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aut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veriberia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sint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labore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si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consequi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alique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odiae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nulloreriae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cusam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intem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fuga</a:t>
            </a:r>
            <a:r>
              <a:rPr lang="en-GB" sz="4200" baseline="30000" dirty="0">
                <a:latin typeface="Arial"/>
                <a:cs typeface="Arial"/>
              </a:rPr>
              <a:t>. Ur re </a:t>
            </a:r>
            <a:r>
              <a:rPr lang="en-GB" sz="4200" baseline="30000" dirty="0" err="1">
                <a:latin typeface="Arial"/>
                <a:cs typeface="Arial"/>
              </a:rPr>
              <a:t>duciist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quibusto</a:t>
            </a:r>
            <a:r>
              <a:rPr lang="en-GB" sz="4200" baseline="30000" dirty="0">
                <a:latin typeface="Arial"/>
                <a:cs typeface="Arial"/>
              </a:rPr>
              <a:t> to </a:t>
            </a:r>
            <a:r>
              <a:rPr lang="en-GB" sz="4200" baseline="30000" dirty="0" err="1">
                <a:latin typeface="Arial"/>
                <a:cs typeface="Arial"/>
              </a:rPr>
              <a:t>conem</a:t>
            </a:r>
            <a:r>
              <a:rPr lang="en-GB" sz="4200" baseline="30000" dirty="0">
                <a:latin typeface="Arial"/>
                <a:cs typeface="Arial"/>
              </a:rPr>
              <a:t> et re </a:t>
            </a:r>
            <a:r>
              <a:rPr lang="en-GB" sz="4200" baseline="30000" dirty="0" err="1">
                <a:latin typeface="Arial"/>
                <a:cs typeface="Arial"/>
              </a:rPr>
              <a:t>pel</a:t>
            </a:r>
            <a:r>
              <a:rPr lang="en-GB" sz="4200" baseline="30000" dirty="0">
                <a:latin typeface="Arial"/>
                <a:cs typeface="Arial"/>
              </a:rPr>
              <a:t> et </a:t>
            </a:r>
            <a:r>
              <a:rPr lang="en-GB" sz="4200" baseline="30000" dirty="0" err="1">
                <a:latin typeface="Arial"/>
                <a:cs typeface="Arial"/>
              </a:rPr>
              <a:t>fuga</a:t>
            </a:r>
            <a:r>
              <a:rPr lang="en-GB" sz="4200" baseline="30000" dirty="0">
                <a:latin typeface="Arial"/>
                <a:cs typeface="Arial"/>
              </a:rPr>
              <a:t>. </a:t>
            </a:r>
            <a:r>
              <a:rPr lang="en-GB" sz="4200" baseline="30000" dirty="0" err="1">
                <a:latin typeface="Arial"/>
                <a:cs typeface="Arial"/>
              </a:rPr>
              <a:t>Vit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audiste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molorep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udipien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ienduntis</a:t>
            </a:r>
            <a:r>
              <a:rPr lang="en-GB" sz="4200" baseline="30000" dirty="0">
                <a:latin typeface="Arial"/>
                <a:cs typeface="Arial"/>
              </a:rPr>
              <a:t> in </a:t>
            </a:r>
            <a:r>
              <a:rPr lang="en-GB" sz="4200" baseline="30000" dirty="0" err="1">
                <a:latin typeface="Arial"/>
                <a:cs typeface="Arial"/>
              </a:rPr>
              <a:t>consed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quiaecus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sequam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cumquis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est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sinctur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conseque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venis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exernam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doluptio</a:t>
            </a:r>
            <a:r>
              <a:rPr lang="en-GB" sz="4200" baseline="30000" dirty="0">
                <a:latin typeface="Arial"/>
                <a:cs typeface="Arial"/>
              </a:rPr>
              <a:t>. As </a:t>
            </a:r>
            <a:r>
              <a:rPr lang="en-GB" sz="4200" baseline="30000" dirty="0" err="1">
                <a:latin typeface="Arial"/>
                <a:cs typeface="Arial"/>
              </a:rPr>
              <a:t>es</a:t>
            </a:r>
            <a:r>
              <a:rPr lang="en-GB" sz="4200" baseline="30000" dirty="0">
                <a:latin typeface="Arial"/>
                <a:cs typeface="Arial"/>
              </a:rPr>
              <a:t> et </a:t>
            </a:r>
            <a:r>
              <a:rPr lang="en-GB" sz="4200" baseline="30000" dirty="0" err="1">
                <a:latin typeface="Arial"/>
                <a:cs typeface="Arial"/>
              </a:rPr>
              <a:t>laut</a:t>
            </a:r>
            <a:r>
              <a:rPr lang="en-GB" sz="4200" baseline="30000" dirty="0">
                <a:latin typeface="Arial"/>
                <a:cs typeface="Arial"/>
              </a:rPr>
              <a:t> ad et </a:t>
            </a:r>
            <a:r>
              <a:rPr lang="en-GB" sz="4200" baseline="30000" dirty="0" err="1">
                <a:latin typeface="Arial"/>
                <a:cs typeface="Arial"/>
              </a:rPr>
              <a:t>ut</a:t>
            </a:r>
            <a:r>
              <a:rPr lang="en-GB" sz="4200" baseline="30000" dirty="0">
                <a:latin typeface="Arial"/>
                <a:cs typeface="Arial"/>
              </a:rPr>
              <a:t> et </a:t>
            </a:r>
            <a:r>
              <a:rPr lang="en-GB" sz="4200" baseline="30000" dirty="0" err="1">
                <a:latin typeface="Arial"/>
                <a:cs typeface="Arial"/>
              </a:rPr>
              <a:t>offic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tecerrum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eum</a:t>
            </a:r>
            <a:r>
              <a:rPr lang="en-GB" sz="4200" baseline="30000" dirty="0">
                <a:latin typeface="Arial"/>
                <a:cs typeface="Arial"/>
              </a:rPr>
              <a:t> et </a:t>
            </a:r>
            <a:r>
              <a:rPr lang="en-GB" sz="4200" baseline="30000" dirty="0" err="1">
                <a:latin typeface="Arial"/>
                <a:cs typeface="Arial"/>
              </a:rPr>
              <a:t>alique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si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suntionserit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volupta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ecerro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etur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modignis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illiqui</a:t>
            </a:r>
            <a:r>
              <a:rPr lang="en-GB" sz="4200" baseline="30000" dirty="0">
                <a:latin typeface="Arial"/>
                <a:cs typeface="Arial"/>
              </a:rPr>
              <a:t> sit, </a:t>
            </a:r>
            <a:r>
              <a:rPr lang="en-GB" sz="4200" baseline="30000" dirty="0" err="1" smtClean="0">
                <a:latin typeface="Arial"/>
                <a:cs typeface="Arial"/>
              </a:rPr>
              <a:t>un.volupta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temolorunt</a:t>
            </a:r>
            <a:r>
              <a:rPr lang="en-GB" sz="4200" baseline="30000" dirty="0">
                <a:latin typeface="Arial"/>
                <a:cs typeface="Arial"/>
              </a:rPr>
              <a:t> et la </a:t>
            </a:r>
            <a:r>
              <a:rPr lang="en-GB" sz="4200" baseline="30000" dirty="0" err="1">
                <a:latin typeface="Arial"/>
                <a:cs typeface="Arial"/>
              </a:rPr>
              <a:t>nihillaudis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idit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corumquam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acium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andigen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ihillatur</a:t>
            </a:r>
            <a:r>
              <a:rPr lang="en-GB" sz="4200" baseline="30000" dirty="0" smtClean="0">
                <a:latin typeface="Arial"/>
                <a:cs typeface="Arial"/>
              </a:rPr>
              <a:t>?</a:t>
            </a:r>
          </a:p>
          <a:p>
            <a:pPr algn="just"/>
            <a:endParaRPr lang="en-GB" sz="4200" baseline="30000" dirty="0">
              <a:latin typeface="Arial"/>
              <a:cs typeface="Arial"/>
            </a:endParaRPr>
          </a:p>
          <a:p>
            <a:pPr algn="just"/>
            <a:r>
              <a:rPr lang="en-GB" sz="4200" baseline="30000" dirty="0" err="1">
                <a:latin typeface="Arial"/>
                <a:cs typeface="Arial"/>
              </a:rPr>
              <a:t>Solecatem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amenihil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mos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dolumquas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aruptur</a:t>
            </a:r>
            <a:r>
              <a:rPr lang="en-GB" sz="4200" baseline="30000" dirty="0">
                <a:latin typeface="Arial"/>
                <a:cs typeface="Arial"/>
              </a:rPr>
              <a:t> sus </a:t>
            </a:r>
            <a:r>
              <a:rPr lang="en-GB" sz="4200" baseline="30000" dirty="0" err="1">
                <a:latin typeface="Arial"/>
                <a:cs typeface="Arial"/>
              </a:rPr>
              <a:t>ea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venihicae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sim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rescillupti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corio</a:t>
            </a:r>
            <a:r>
              <a:rPr lang="en-GB" sz="4200" baseline="30000" dirty="0">
                <a:latin typeface="Arial"/>
                <a:cs typeface="Arial"/>
              </a:rPr>
              <a:t>. </a:t>
            </a:r>
            <a:r>
              <a:rPr lang="en-GB" sz="4200" baseline="30000" dirty="0" err="1">
                <a:latin typeface="Arial"/>
                <a:cs typeface="Arial"/>
              </a:rPr>
              <a:t>Ehendande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vel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invelent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laborporpos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aspiet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dolor</a:t>
            </a:r>
            <a:r>
              <a:rPr lang="en-GB" sz="4200" baseline="30000" dirty="0">
                <a:latin typeface="Arial"/>
                <a:cs typeface="Arial"/>
              </a:rPr>
              <a:t> mi, </a:t>
            </a:r>
            <a:r>
              <a:rPr lang="en-GB" sz="4200" baseline="30000" dirty="0" err="1">
                <a:latin typeface="Arial"/>
                <a:cs typeface="Arial"/>
              </a:rPr>
              <a:t>exerum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nulpa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sitat.Faccusandae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laciti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duscian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totaeperiate</a:t>
            </a:r>
            <a:r>
              <a:rPr lang="en-GB" sz="4200" baseline="30000" dirty="0">
                <a:latin typeface="Arial"/>
                <a:cs typeface="Arial"/>
              </a:rPr>
              <a:t> rem </a:t>
            </a:r>
            <a:r>
              <a:rPr lang="en-GB" sz="4200" baseline="30000" dirty="0" err="1">
                <a:latin typeface="Arial"/>
                <a:cs typeface="Arial"/>
              </a:rPr>
              <a:t>ullatquas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eaquam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ulpa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voluptatibus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estiati</a:t>
            </a:r>
            <a:r>
              <a:rPr lang="en-GB" sz="4200" baseline="30000" dirty="0">
                <a:latin typeface="Arial"/>
                <a:cs typeface="Arial"/>
              </a:rPr>
              <a:t> des pro </a:t>
            </a:r>
            <a:r>
              <a:rPr lang="en-GB" sz="4200" baseline="30000" dirty="0" err="1">
                <a:latin typeface="Arial"/>
                <a:cs typeface="Arial"/>
              </a:rPr>
              <a:t>volectae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oditis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volupicias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iliquam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inti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dellecae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latur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reruptature</a:t>
            </a:r>
            <a:r>
              <a:rPr lang="en-GB" sz="4200" baseline="30000" dirty="0">
                <a:latin typeface="Arial"/>
                <a:cs typeface="Arial"/>
              </a:rPr>
              <a:t>, nus </a:t>
            </a:r>
            <a:r>
              <a:rPr lang="en-GB" sz="4200" baseline="30000" dirty="0" err="1">
                <a:latin typeface="Arial"/>
                <a:cs typeface="Arial"/>
              </a:rPr>
              <a:t>quiditatecea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vitia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volorem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dolore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voluptas</a:t>
            </a:r>
            <a:r>
              <a:rPr lang="en-GB" sz="4200" baseline="30000" dirty="0">
                <a:latin typeface="Arial"/>
                <a:cs typeface="Arial"/>
              </a:rPr>
              <a:t> quam, </a:t>
            </a:r>
            <a:r>
              <a:rPr lang="en-GB" sz="4200" baseline="30000" dirty="0" err="1">
                <a:latin typeface="Arial"/>
                <a:cs typeface="Arial"/>
              </a:rPr>
              <a:t>nobit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voluptatus</a:t>
            </a:r>
            <a:r>
              <a:rPr lang="en-GB" sz="4200" baseline="30000" dirty="0">
                <a:latin typeface="Arial"/>
                <a:cs typeface="Arial"/>
              </a:rPr>
              <a:t>, sit, </a:t>
            </a:r>
            <a:r>
              <a:rPr lang="en-GB" sz="4200" baseline="30000" dirty="0" err="1">
                <a:latin typeface="Arial"/>
                <a:cs typeface="Arial"/>
              </a:rPr>
              <a:t>nusandent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smtClean="0">
                <a:latin typeface="Arial"/>
                <a:cs typeface="Arial"/>
              </a:rPr>
              <a:t>quam </a:t>
            </a:r>
            <a:r>
              <a:rPr lang="en-GB" sz="4200" baseline="30000" dirty="0" err="1">
                <a:latin typeface="Arial"/>
                <a:cs typeface="Arial"/>
              </a:rPr>
              <a:t>voluptas</a:t>
            </a:r>
            <a:r>
              <a:rPr lang="en-GB" sz="4200" baseline="30000" dirty="0">
                <a:latin typeface="Arial"/>
                <a:cs typeface="Arial"/>
              </a:rPr>
              <a:t> quam, </a:t>
            </a:r>
            <a:r>
              <a:rPr lang="en-GB" sz="4200" baseline="30000" dirty="0" err="1">
                <a:latin typeface="Arial"/>
                <a:cs typeface="Arial"/>
              </a:rPr>
              <a:t>nobit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voluptatus</a:t>
            </a:r>
            <a:r>
              <a:rPr lang="en-GB" sz="4200" baseline="30000" dirty="0">
                <a:latin typeface="Arial"/>
                <a:cs typeface="Arial"/>
              </a:rPr>
              <a:t>, sit, </a:t>
            </a:r>
            <a:r>
              <a:rPr lang="en-GB" sz="4200" baseline="30000" dirty="0" err="1">
                <a:latin typeface="Arial"/>
                <a:cs typeface="Arial"/>
              </a:rPr>
              <a:t>nusandent</a:t>
            </a:r>
            <a:r>
              <a:rPr lang="en-GB" sz="4200" baseline="30000" dirty="0">
                <a:latin typeface="Arial"/>
                <a:cs typeface="Arial"/>
              </a:rPr>
              <a:t> quam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nihiliquo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ipsam</a:t>
            </a:r>
            <a:r>
              <a:rPr lang="en-GB" sz="4200" baseline="30000" dirty="0">
                <a:latin typeface="Arial"/>
                <a:cs typeface="Arial"/>
              </a:rPr>
              <a:t> re </a:t>
            </a:r>
            <a:r>
              <a:rPr lang="en-GB" sz="4200" baseline="30000" dirty="0" err="1">
                <a:latin typeface="Arial"/>
                <a:cs typeface="Arial"/>
              </a:rPr>
              <a:t>essequi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rae</a:t>
            </a:r>
            <a:r>
              <a:rPr lang="en-GB" sz="4200" baseline="30000" dirty="0">
                <a:latin typeface="Arial"/>
                <a:cs typeface="Arial"/>
              </a:rPr>
              <a:t> con nit </a:t>
            </a:r>
            <a:r>
              <a:rPr lang="en-GB" sz="4200" baseline="30000" dirty="0" err="1">
                <a:latin typeface="Arial"/>
                <a:cs typeface="Arial"/>
              </a:rPr>
              <a:t>quis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comnis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vernati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onsenobitaecus</a:t>
            </a:r>
            <a:r>
              <a:rPr lang="en-GB" sz="4200" baseline="30000" dirty="0" smtClean="0">
                <a:latin typeface="Arial"/>
                <a:cs typeface="Arial"/>
              </a:rPr>
              <a:t>, </a:t>
            </a:r>
            <a:r>
              <a:rPr lang="en-GB" sz="4200" baseline="30000" dirty="0" err="1" smtClean="0">
                <a:latin typeface="Arial"/>
                <a:cs typeface="Arial"/>
              </a:rPr>
              <a:t>sita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conem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voluptas</a:t>
            </a:r>
            <a:r>
              <a:rPr lang="en-GB" sz="4200" baseline="30000" dirty="0">
                <a:latin typeface="Arial"/>
                <a:cs typeface="Arial"/>
              </a:rPr>
              <a:t> quam, </a:t>
            </a:r>
            <a:r>
              <a:rPr lang="en-GB" sz="4200" baseline="30000" dirty="0" err="1">
                <a:latin typeface="Arial"/>
                <a:cs typeface="Arial"/>
              </a:rPr>
              <a:t>nobit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voluptatus</a:t>
            </a:r>
            <a:r>
              <a:rPr lang="en-GB" sz="4200" baseline="30000" dirty="0">
                <a:latin typeface="Arial"/>
                <a:cs typeface="Arial"/>
              </a:rPr>
              <a:t>, sit, </a:t>
            </a:r>
            <a:r>
              <a:rPr lang="en-GB" sz="4200" baseline="30000" dirty="0" err="1">
                <a:latin typeface="Arial"/>
                <a:cs typeface="Arial"/>
              </a:rPr>
              <a:t>nusandent</a:t>
            </a:r>
            <a:r>
              <a:rPr lang="en-GB" sz="4200" baseline="30000" dirty="0">
                <a:latin typeface="Arial"/>
                <a:cs typeface="Arial"/>
              </a:rPr>
              <a:t> quam, </a:t>
            </a:r>
            <a:r>
              <a:rPr lang="en-GB" sz="4200" baseline="30000" dirty="0" err="1">
                <a:latin typeface="Arial"/>
                <a:cs typeface="Arial"/>
              </a:rPr>
              <a:t>netur</a:t>
            </a:r>
            <a:r>
              <a:rPr lang="en-GB" sz="4200" baseline="30000" dirty="0">
                <a:latin typeface="Arial"/>
                <a:cs typeface="Arial"/>
              </a:rPr>
              <a:t>? </a:t>
            </a:r>
            <a:r>
              <a:rPr lang="en-GB" sz="4200" baseline="30000" dirty="0" err="1">
                <a:latin typeface="Arial"/>
                <a:cs typeface="Arial"/>
              </a:rPr>
              <a:t>Hiti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dolupid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quaspidunt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moluptatur</a:t>
            </a:r>
            <a:r>
              <a:rPr lang="en-GB" sz="4200" baseline="30000" dirty="0">
                <a:latin typeface="Arial"/>
                <a:cs typeface="Arial"/>
              </a:rPr>
              <a:t> min re pre </a:t>
            </a:r>
            <a:r>
              <a:rPr lang="en-GB" sz="4200" baseline="30000" dirty="0" err="1">
                <a:latin typeface="Arial"/>
                <a:cs typeface="Arial"/>
              </a:rPr>
              <a:t>nihit</a:t>
            </a:r>
            <a:r>
              <a:rPr lang="en-GB" sz="4200" baseline="30000" dirty="0">
                <a:latin typeface="Arial"/>
                <a:cs typeface="Arial"/>
              </a:rPr>
              <a:t> re, </a:t>
            </a:r>
            <a:r>
              <a:rPr lang="en-GB" sz="4200" baseline="30000" dirty="0" err="1">
                <a:latin typeface="Arial"/>
                <a:cs typeface="Arial"/>
              </a:rPr>
              <a:t>quatatem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ra</a:t>
            </a:r>
            <a:r>
              <a:rPr lang="en-GB" sz="4200" baseline="30000" dirty="0">
                <a:latin typeface="Arial"/>
                <a:cs typeface="Arial"/>
              </a:rPr>
              <a:t> qui </a:t>
            </a:r>
            <a:r>
              <a:rPr lang="en-GB" sz="4200" baseline="30000" dirty="0" err="1">
                <a:latin typeface="Arial"/>
                <a:cs typeface="Arial"/>
              </a:rPr>
              <a:t>nobitaecus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sita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conem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voluptas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expero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omnihitam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reraectatem</a:t>
            </a:r>
            <a:r>
              <a:rPr lang="en-GB" sz="4200" baseline="30000" dirty="0">
                <a:latin typeface="Arial"/>
                <a:cs typeface="Arial"/>
              </a:rPr>
              <a:t> et </a:t>
            </a:r>
            <a:r>
              <a:rPr lang="en-GB" sz="4200" baseline="30000" dirty="0" err="1">
                <a:latin typeface="Arial"/>
                <a:cs typeface="Arial"/>
              </a:rPr>
              <a:t>aut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experovit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odis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estenda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essum</a:t>
            </a:r>
            <a:r>
              <a:rPr lang="en-GB" sz="4200" baseline="30000" dirty="0">
                <a:latin typeface="Arial"/>
                <a:cs typeface="Arial"/>
              </a:rPr>
              <a:t> is et </a:t>
            </a:r>
            <a:r>
              <a:rPr lang="en-GB" sz="4200" baseline="30000" dirty="0" err="1">
                <a:latin typeface="Arial"/>
                <a:cs typeface="Arial"/>
              </a:rPr>
              <a:t>quia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nem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quia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sima</a:t>
            </a:r>
            <a:r>
              <a:rPr lang="en-GB" sz="4200" baseline="30000" dirty="0">
                <a:latin typeface="Arial"/>
                <a:cs typeface="Arial"/>
              </a:rPr>
              <a:t> sum cum </a:t>
            </a:r>
            <a:r>
              <a:rPr lang="en-GB" sz="4200" baseline="30000" dirty="0" err="1">
                <a:latin typeface="Arial"/>
                <a:cs typeface="Arial"/>
              </a:rPr>
              <a:t>hicipsam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reium</a:t>
            </a:r>
            <a:r>
              <a:rPr lang="en-GB" sz="4200" baseline="30000" dirty="0">
                <a:latin typeface="Arial"/>
                <a:cs typeface="Arial"/>
              </a:rPr>
              <a:t> sere </a:t>
            </a:r>
            <a:r>
              <a:rPr lang="en-GB" sz="4200" baseline="30000" dirty="0" err="1">
                <a:latin typeface="Arial"/>
                <a:cs typeface="Arial"/>
              </a:rPr>
              <a:t>dit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optat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verferi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beatur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animenet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voloreh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enimusae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ipsuntest</a:t>
            </a:r>
            <a:r>
              <a:rPr lang="en-GB" sz="4200" baseline="30000" dirty="0">
                <a:latin typeface="Arial"/>
                <a:cs typeface="Arial"/>
              </a:rPr>
              <a:t> a </a:t>
            </a:r>
            <a:r>
              <a:rPr lang="en-GB" sz="4200" baseline="30000" dirty="0" err="1">
                <a:latin typeface="Arial"/>
                <a:cs typeface="Arial"/>
              </a:rPr>
              <a:t>ipsuntem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reperatecus</a:t>
            </a:r>
            <a:r>
              <a:rPr lang="en-GB" sz="4200" baseline="30000" dirty="0">
                <a:latin typeface="Arial"/>
                <a:cs typeface="Arial"/>
              </a:rPr>
              <a:t> quae </a:t>
            </a:r>
            <a:r>
              <a:rPr lang="en-GB" sz="4200" baseline="30000" dirty="0" err="1">
                <a:latin typeface="Arial"/>
                <a:cs typeface="Arial"/>
              </a:rPr>
              <a:t>si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tempor</a:t>
            </a:r>
            <a:r>
              <a:rPr lang="en-GB" sz="4200" baseline="30000" dirty="0">
                <a:latin typeface="Arial"/>
                <a:cs typeface="Arial"/>
              </a:rPr>
              <a:t> rest </a:t>
            </a:r>
            <a:r>
              <a:rPr lang="en-GB" sz="4200" baseline="30000" dirty="0" err="1">
                <a:latin typeface="Arial"/>
                <a:cs typeface="Arial"/>
              </a:rPr>
              <a:t>odioria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natem</a:t>
            </a:r>
            <a:r>
              <a:rPr lang="en-GB" sz="4200" baseline="30000" dirty="0">
                <a:latin typeface="Arial"/>
                <a:cs typeface="Arial"/>
              </a:rPr>
              <a:t>. </a:t>
            </a:r>
            <a:endParaRPr lang="en-US" sz="4200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43982" y="21360151"/>
            <a:ext cx="1259774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SUBTITLE: Figure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8069" y="32205329"/>
            <a:ext cx="1259774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SUBTITLE: Figure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82690" y="33928185"/>
            <a:ext cx="12597741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200" baseline="30000" dirty="0" smtClean="0">
                <a:latin typeface="Arial"/>
                <a:cs typeface="Arial"/>
              </a:rPr>
              <a:t>Et </a:t>
            </a:r>
            <a:r>
              <a:rPr lang="en-GB" sz="4200" baseline="30000" dirty="0" err="1">
                <a:latin typeface="Arial"/>
                <a:cs typeface="Arial"/>
              </a:rPr>
              <a:t>parci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aturitatiam</a:t>
            </a:r>
            <a:r>
              <a:rPr lang="en-GB" sz="4200" baseline="30000" dirty="0">
                <a:latin typeface="Arial"/>
                <a:cs typeface="Arial"/>
              </a:rPr>
              <a:t> et </a:t>
            </a:r>
            <a:r>
              <a:rPr lang="en-GB" sz="4200" baseline="30000" dirty="0" err="1">
                <a:latin typeface="Arial"/>
                <a:cs typeface="Arial"/>
              </a:rPr>
              <a:t>alis</a:t>
            </a:r>
            <a:r>
              <a:rPr lang="en-GB" sz="4200" baseline="30000" dirty="0">
                <a:latin typeface="Arial"/>
                <a:cs typeface="Arial"/>
              </a:rPr>
              <a:t> pa </a:t>
            </a:r>
            <a:r>
              <a:rPr lang="en-GB" sz="4200" baseline="30000" dirty="0" err="1">
                <a:latin typeface="Arial"/>
                <a:cs typeface="Arial"/>
              </a:rPr>
              <a:t>nitibus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utem</a:t>
            </a:r>
            <a:r>
              <a:rPr lang="en-GB" sz="4200" baseline="30000" dirty="0">
                <a:latin typeface="Arial"/>
                <a:cs typeface="Arial"/>
              </a:rPr>
              <a:t>. </a:t>
            </a:r>
            <a:r>
              <a:rPr lang="en-GB" sz="4200" baseline="30000" dirty="0" err="1">
                <a:latin typeface="Arial"/>
                <a:cs typeface="Arial"/>
              </a:rPr>
              <a:t>Itae</a:t>
            </a:r>
            <a:r>
              <a:rPr lang="en-GB" sz="4200" baseline="30000" dirty="0">
                <a:latin typeface="Arial"/>
                <a:cs typeface="Arial"/>
              </a:rPr>
              <a:t>. Ro </a:t>
            </a:r>
            <a:r>
              <a:rPr lang="en-GB" sz="4200" baseline="30000" dirty="0" err="1">
                <a:latin typeface="Arial"/>
                <a:cs typeface="Arial"/>
              </a:rPr>
              <a:t>comnimet</a:t>
            </a:r>
            <a:r>
              <a:rPr lang="en-GB" sz="4200" baseline="30000" dirty="0">
                <a:latin typeface="Arial"/>
                <a:cs typeface="Arial"/>
              </a:rPr>
              <a:t> era </a:t>
            </a:r>
            <a:r>
              <a:rPr lang="en-GB" sz="4200" baseline="30000" dirty="0" err="1">
                <a:latin typeface="Arial"/>
                <a:cs typeface="Arial"/>
              </a:rPr>
              <a:t>doluptatur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aborem</a:t>
            </a:r>
            <a:r>
              <a:rPr lang="en-GB" sz="4200" baseline="30000" dirty="0">
                <a:latin typeface="Arial"/>
                <a:cs typeface="Arial"/>
              </a:rPr>
              <a:t>. Tae </a:t>
            </a:r>
            <a:r>
              <a:rPr lang="en-GB" sz="4200" baseline="30000" dirty="0" err="1">
                <a:latin typeface="Arial"/>
                <a:cs typeface="Arial"/>
              </a:rPr>
              <a:t>que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nos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duciist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inullabo</a:t>
            </a:r>
            <a:r>
              <a:rPr lang="en-GB" sz="4200" baseline="30000" dirty="0">
                <a:latin typeface="Arial"/>
                <a:cs typeface="Arial"/>
              </a:rPr>
              <a:t>. </a:t>
            </a:r>
            <a:r>
              <a:rPr lang="en-GB" sz="4200" baseline="30000" dirty="0" err="1">
                <a:latin typeface="Arial"/>
                <a:cs typeface="Arial"/>
              </a:rPr>
              <a:t>Erum</a:t>
            </a:r>
            <a:r>
              <a:rPr lang="en-GB" sz="4200" baseline="30000" dirty="0">
                <a:latin typeface="Arial"/>
                <a:cs typeface="Arial"/>
              </a:rPr>
              <a:t> qui </a:t>
            </a:r>
            <a:r>
              <a:rPr lang="en-GB" sz="4200" baseline="30000" dirty="0" err="1">
                <a:latin typeface="Arial"/>
                <a:cs typeface="Arial"/>
              </a:rPr>
              <a:t>ipit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quate</a:t>
            </a:r>
            <a:r>
              <a:rPr lang="en-GB" sz="4200" baseline="30000" dirty="0">
                <a:latin typeface="Arial"/>
                <a:cs typeface="Arial"/>
              </a:rPr>
              <a:t> qui </a:t>
            </a:r>
            <a:r>
              <a:rPr lang="en-GB" sz="4200" baseline="30000" dirty="0" err="1">
                <a:latin typeface="Arial"/>
                <a:cs typeface="Arial"/>
              </a:rPr>
              <a:t>te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dollam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vendaes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rersperum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ipsa</a:t>
            </a:r>
            <a:r>
              <a:rPr lang="en-GB" sz="4200" baseline="30000" dirty="0">
                <a:latin typeface="Arial"/>
                <a:cs typeface="Arial"/>
              </a:rPr>
              <a:t> et </a:t>
            </a:r>
            <a:r>
              <a:rPr lang="en-GB" sz="4200" baseline="30000" dirty="0" err="1">
                <a:latin typeface="Arial"/>
                <a:cs typeface="Arial"/>
              </a:rPr>
              <a:t>laborest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molut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aspisit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explique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omniet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hari</a:t>
            </a:r>
            <a:r>
              <a:rPr lang="en-GB" sz="4200" baseline="30000" dirty="0">
                <a:latin typeface="Arial"/>
                <a:cs typeface="Arial"/>
              </a:rPr>
              <a:t> tem quae </a:t>
            </a:r>
            <a:r>
              <a:rPr lang="en-GB" sz="4200" baseline="30000" dirty="0" err="1">
                <a:latin typeface="Arial"/>
                <a:cs typeface="Arial"/>
              </a:rPr>
              <a:t>il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eturescimpor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aliqui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nonsequ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amuscil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moluptatur</a:t>
            </a:r>
            <a:r>
              <a:rPr lang="en-GB" sz="4200" baseline="30000" dirty="0">
                <a:latin typeface="Arial"/>
                <a:cs typeface="Arial"/>
              </a:rPr>
              <a:t>, et, </a:t>
            </a:r>
            <a:r>
              <a:rPr lang="en-GB" sz="4200" baseline="30000" dirty="0" err="1">
                <a:latin typeface="Arial"/>
                <a:cs typeface="Arial"/>
              </a:rPr>
              <a:t>volorerupta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derchit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totaes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accaboreaut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accabore</a:t>
            </a:r>
            <a:r>
              <a:rPr lang="en-GB" sz="4200" baseline="30000" dirty="0">
                <a:latin typeface="Arial"/>
                <a:cs typeface="Arial"/>
              </a:rPr>
              <a:t>, tem </a:t>
            </a:r>
            <a:r>
              <a:rPr lang="en-GB" sz="4200" baseline="30000" dirty="0" err="1">
                <a:latin typeface="Arial"/>
                <a:cs typeface="Arial"/>
              </a:rPr>
              <a:t>laborum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eni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consequis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volest</a:t>
            </a:r>
            <a:r>
              <a:rPr lang="en-GB" sz="4200" baseline="30000" dirty="0">
                <a:latin typeface="Arial"/>
                <a:cs typeface="Arial"/>
              </a:rPr>
              <a:t> quam, </a:t>
            </a:r>
            <a:r>
              <a:rPr lang="en-GB" sz="4200" baseline="30000" dirty="0" err="1">
                <a:latin typeface="Arial"/>
                <a:cs typeface="Arial"/>
              </a:rPr>
              <a:t>unt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magnat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berehen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imillabore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dolorest</a:t>
            </a:r>
            <a:r>
              <a:rPr lang="en-GB" sz="4200" baseline="30000" dirty="0">
                <a:latin typeface="Arial"/>
                <a:cs typeface="Arial"/>
              </a:rPr>
              <a:t> , tem </a:t>
            </a:r>
            <a:r>
              <a:rPr lang="en-GB" sz="4200" baseline="30000" dirty="0" err="1">
                <a:latin typeface="Arial"/>
                <a:cs typeface="Arial"/>
              </a:rPr>
              <a:t>laborum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eni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consequis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volest</a:t>
            </a:r>
            <a:r>
              <a:rPr lang="en-GB" sz="4200" baseline="30000" dirty="0">
                <a:latin typeface="Arial"/>
                <a:cs typeface="Arial"/>
              </a:rPr>
              <a:t> quam, </a:t>
            </a:r>
            <a:r>
              <a:rPr lang="en-GB" sz="4200" baseline="30000" dirty="0" err="1">
                <a:latin typeface="Arial"/>
                <a:cs typeface="Arial"/>
              </a:rPr>
              <a:t>unt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magnat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berehen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imillabore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dolorest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vollorum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evelitaest</a:t>
            </a:r>
            <a:r>
              <a:rPr lang="en-GB" sz="4200" baseline="30000" dirty="0">
                <a:latin typeface="Arial"/>
                <a:cs typeface="Arial"/>
              </a:rPr>
              <a:t> qui </a:t>
            </a:r>
            <a:r>
              <a:rPr lang="en-GB" sz="4200" baseline="30000" dirty="0" err="1">
                <a:latin typeface="Arial"/>
                <a:cs typeface="Arial"/>
              </a:rPr>
              <a:t>dit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vel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idest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occulpa</a:t>
            </a:r>
            <a:r>
              <a:rPr lang="en-GB" sz="4200" baseline="30000" dirty="0">
                <a:latin typeface="Arial"/>
                <a:cs typeface="Arial"/>
              </a:rPr>
              <a:t> se </a:t>
            </a:r>
            <a:r>
              <a:rPr lang="en-GB" sz="4200" baseline="30000" dirty="0" err="1">
                <a:latin typeface="Arial"/>
                <a:cs typeface="Arial"/>
              </a:rPr>
              <a:t>vercili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tiaecae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naturit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endParaRPr lang="en-US" sz="4200" dirty="0">
              <a:latin typeface="Arial"/>
              <a:cs typeface="Arial"/>
            </a:endParaRPr>
          </a:p>
        </p:txBody>
      </p:sp>
      <p:pic>
        <p:nvPicPr>
          <p:cNvPr id="13" name="Picture 12" descr="Screen Shot 2015-10-12 at 15.18.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724" y="24043901"/>
            <a:ext cx="12529429" cy="7661483"/>
          </a:xfrm>
          <a:prstGeom prst="rect">
            <a:avLst/>
          </a:prstGeom>
        </p:spPr>
      </p:pic>
      <p:pic>
        <p:nvPicPr>
          <p:cNvPr id="15" name="Picture 14" descr="Screen Shot 2015-10-12 at 15.18.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402" y="13160239"/>
            <a:ext cx="12529429" cy="766148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883037" y="40301759"/>
            <a:ext cx="12699336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Supervisor Name 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PhD </a:t>
            </a:r>
            <a:r>
              <a:rPr lang="en-US" sz="4000" dirty="0" err="1" smtClean="0"/>
              <a:t>Programm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825072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776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Telma Baptista</dc:creator>
  <cp:lastModifiedBy>Julia Oliveira</cp:lastModifiedBy>
  <cp:revision>31</cp:revision>
  <dcterms:created xsi:type="dcterms:W3CDTF">2015-10-09T11:14:20Z</dcterms:created>
  <dcterms:modified xsi:type="dcterms:W3CDTF">2017-03-30T13:01:25Z</dcterms:modified>
</cp:coreProperties>
</file>