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30275213" cy="42811700"/>
  <p:notesSz cx="6858000" cy="9144000"/>
  <p:defaultTextStyle>
    <a:defPPr>
      <a:defRPr lang="en-US"/>
    </a:defPPr>
    <a:lvl1pPr marL="0" algn="l" defTabSz="2088170" rtl="0" eaLnBrk="1" latinLnBrk="0" hangingPunct="1">
      <a:defRPr sz="8200" kern="1200">
        <a:solidFill>
          <a:schemeClr val="tx1"/>
        </a:solidFill>
        <a:latin typeface="+mn-lt"/>
        <a:ea typeface="+mn-ea"/>
        <a:cs typeface="+mn-cs"/>
      </a:defRPr>
    </a:lvl1pPr>
    <a:lvl2pPr marL="2088170" algn="l" defTabSz="2088170" rtl="0" eaLnBrk="1" latinLnBrk="0" hangingPunct="1">
      <a:defRPr sz="8200" kern="1200">
        <a:solidFill>
          <a:schemeClr val="tx1"/>
        </a:solidFill>
        <a:latin typeface="+mn-lt"/>
        <a:ea typeface="+mn-ea"/>
        <a:cs typeface="+mn-cs"/>
      </a:defRPr>
    </a:lvl2pPr>
    <a:lvl3pPr marL="4176339" algn="l" defTabSz="2088170" rtl="0" eaLnBrk="1" latinLnBrk="0" hangingPunct="1">
      <a:defRPr sz="8200" kern="1200">
        <a:solidFill>
          <a:schemeClr val="tx1"/>
        </a:solidFill>
        <a:latin typeface="+mn-lt"/>
        <a:ea typeface="+mn-ea"/>
        <a:cs typeface="+mn-cs"/>
      </a:defRPr>
    </a:lvl3pPr>
    <a:lvl4pPr marL="6264509" algn="l" defTabSz="2088170" rtl="0" eaLnBrk="1" latinLnBrk="0" hangingPunct="1">
      <a:defRPr sz="8200" kern="1200">
        <a:solidFill>
          <a:schemeClr val="tx1"/>
        </a:solidFill>
        <a:latin typeface="+mn-lt"/>
        <a:ea typeface="+mn-ea"/>
        <a:cs typeface="+mn-cs"/>
      </a:defRPr>
    </a:lvl4pPr>
    <a:lvl5pPr marL="8352678" algn="l" defTabSz="2088170" rtl="0" eaLnBrk="1" latinLnBrk="0" hangingPunct="1">
      <a:defRPr sz="8200" kern="1200">
        <a:solidFill>
          <a:schemeClr val="tx1"/>
        </a:solidFill>
        <a:latin typeface="+mn-lt"/>
        <a:ea typeface="+mn-ea"/>
        <a:cs typeface="+mn-cs"/>
      </a:defRPr>
    </a:lvl5pPr>
    <a:lvl6pPr marL="10440848" algn="l" defTabSz="2088170" rtl="0" eaLnBrk="1" latinLnBrk="0" hangingPunct="1">
      <a:defRPr sz="8200" kern="1200">
        <a:solidFill>
          <a:schemeClr val="tx1"/>
        </a:solidFill>
        <a:latin typeface="+mn-lt"/>
        <a:ea typeface="+mn-ea"/>
        <a:cs typeface="+mn-cs"/>
      </a:defRPr>
    </a:lvl6pPr>
    <a:lvl7pPr marL="12529017" algn="l" defTabSz="2088170" rtl="0" eaLnBrk="1" latinLnBrk="0" hangingPunct="1">
      <a:defRPr sz="8200" kern="1200">
        <a:solidFill>
          <a:schemeClr val="tx1"/>
        </a:solidFill>
        <a:latin typeface="+mn-lt"/>
        <a:ea typeface="+mn-ea"/>
        <a:cs typeface="+mn-cs"/>
      </a:defRPr>
    </a:lvl7pPr>
    <a:lvl8pPr marL="14617187" algn="l" defTabSz="2088170" rtl="0" eaLnBrk="1" latinLnBrk="0" hangingPunct="1">
      <a:defRPr sz="8200" kern="1200">
        <a:solidFill>
          <a:schemeClr val="tx1"/>
        </a:solidFill>
        <a:latin typeface="+mn-lt"/>
        <a:ea typeface="+mn-ea"/>
        <a:cs typeface="+mn-cs"/>
      </a:defRPr>
    </a:lvl8pPr>
    <a:lvl9pPr marL="16705356" algn="l" defTabSz="2088170"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4">
          <p15:clr>
            <a:srgbClr val="A4A3A4"/>
          </p15:clr>
        </p15:guide>
        <p15:guide id="2" pos="9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9" d="100"/>
          <a:sy n="19" d="100"/>
        </p:scale>
        <p:origin x="3006" y="54"/>
      </p:cViewPr>
      <p:guideLst>
        <p:guide orient="horz" pos="13484"/>
        <p:guide pos="95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13299379"/>
            <a:ext cx="25733931" cy="9176767"/>
          </a:xfrm>
        </p:spPr>
        <p:txBody>
          <a:bodyPr/>
          <a:lstStyle/>
          <a:p>
            <a:r>
              <a:rPr lang="pt-PT" smtClean="0"/>
              <a:t>Click to edit Master title style</a:t>
            </a:r>
            <a:endParaRPr lang="en-US"/>
          </a:p>
        </p:txBody>
      </p:sp>
      <p:sp>
        <p:nvSpPr>
          <p:cNvPr id="3" name="Subtitle 2"/>
          <p:cNvSpPr>
            <a:spLocks noGrp="1"/>
          </p:cNvSpPr>
          <p:nvPr>
            <p:ph type="subTitle" idx="1"/>
          </p:nvPr>
        </p:nvSpPr>
        <p:spPr>
          <a:xfrm>
            <a:off x="4541282" y="24259963"/>
            <a:ext cx="21192649" cy="10940768"/>
          </a:xfrm>
        </p:spPr>
        <p:txBody>
          <a:bodyPr/>
          <a:lstStyle>
            <a:lvl1pPr marL="0" indent="0" algn="ctr">
              <a:buNone/>
              <a:defRPr>
                <a:solidFill>
                  <a:schemeClr val="tx1">
                    <a:tint val="75000"/>
                  </a:schemeClr>
                </a:solidFill>
              </a:defRPr>
            </a:lvl1pPr>
            <a:lvl2pPr marL="2088170" indent="0" algn="ctr">
              <a:buNone/>
              <a:defRPr>
                <a:solidFill>
                  <a:schemeClr val="tx1">
                    <a:tint val="75000"/>
                  </a:schemeClr>
                </a:solidFill>
              </a:defRPr>
            </a:lvl2pPr>
            <a:lvl3pPr marL="4176339" indent="0" algn="ctr">
              <a:buNone/>
              <a:defRPr>
                <a:solidFill>
                  <a:schemeClr val="tx1">
                    <a:tint val="75000"/>
                  </a:schemeClr>
                </a:solidFill>
              </a:defRPr>
            </a:lvl3pPr>
            <a:lvl4pPr marL="6264509" indent="0" algn="ctr">
              <a:buNone/>
              <a:defRPr>
                <a:solidFill>
                  <a:schemeClr val="tx1">
                    <a:tint val="75000"/>
                  </a:schemeClr>
                </a:solidFill>
              </a:defRPr>
            </a:lvl4pPr>
            <a:lvl5pPr marL="8352678" indent="0" algn="ctr">
              <a:buNone/>
              <a:defRPr>
                <a:solidFill>
                  <a:schemeClr val="tx1">
                    <a:tint val="75000"/>
                  </a:schemeClr>
                </a:solidFill>
              </a:defRPr>
            </a:lvl5pPr>
            <a:lvl6pPr marL="10440848" indent="0" algn="ctr">
              <a:buNone/>
              <a:defRPr>
                <a:solidFill>
                  <a:schemeClr val="tx1">
                    <a:tint val="75000"/>
                  </a:schemeClr>
                </a:solidFill>
              </a:defRPr>
            </a:lvl6pPr>
            <a:lvl7pPr marL="12529017" indent="0" algn="ctr">
              <a:buNone/>
              <a:defRPr>
                <a:solidFill>
                  <a:schemeClr val="tx1">
                    <a:tint val="75000"/>
                  </a:schemeClr>
                </a:solidFill>
              </a:defRPr>
            </a:lvl7pPr>
            <a:lvl8pPr marL="14617187" indent="0" algn="ctr">
              <a:buNone/>
              <a:defRPr>
                <a:solidFill>
                  <a:schemeClr val="tx1">
                    <a:tint val="75000"/>
                  </a:schemeClr>
                </a:solidFill>
              </a:defRPr>
            </a:lvl8pPr>
            <a:lvl9pPr marL="16705356" indent="0" algn="ctr">
              <a:buNone/>
              <a:defRPr>
                <a:solidFill>
                  <a:schemeClr val="tx1">
                    <a:tint val="75000"/>
                  </a:schemeClr>
                </a:solidFill>
              </a:defRPr>
            </a:lvl9pPr>
          </a:lstStyle>
          <a:p>
            <a:r>
              <a:rPr lang="pt-PT" smtClean="0"/>
              <a:t>Click to edit Master subtitle style</a:t>
            </a:r>
            <a:endParaRPr lang="en-US"/>
          </a:p>
        </p:txBody>
      </p:sp>
      <p:sp>
        <p:nvSpPr>
          <p:cNvPr id="4" name="Date Placeholder 3"/>
          <p:cNvSpPr>
            <a:spLocks noGrp="1"/>
          </p:cNvSpPr>
          <p:nvPr>
            <p:ph type="dt" sz="half" idx="10"/>
          </p:nvPr>
        </p:nvSpPr>
        <p:spPr/>
        <p:txBody>
          <a:bodyPr/>
          <a:lstStyle/>
          <a:p>
            <a:fld id="{12C1A0C2-F74C-2E4F-9798-31C914B23A03}" type="datetimeFigureOut">
              <a:rPr lang="en-US" smtClean="0"/>
              <a:t>5/10/2016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F0D45C-9102-BF48-91BE-AE5977AD89FA}" type="slidenum">
              <a:rPr lang="en-US" smtClean="0"/>
              <a:t>‹#›</a:t>
            </a:fld>
            <a:endParaRPr lang="en-US"/>
          </a:p>
        </p:txBody>
      </p:sp>
    </p:spTree>
    <p:extLst>
      <p:ext uri="{BB962C8B-B14F-4D97-AF65-F5344CB8AC3E}">
        <p14:creationId xmlns:p14="http://schemas.microsoft.com/office/powerpoint/2010/main" val="2709980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Date Placeholder 3"/>
          <p:cNvSpPr>
            <a:spLocks noGrp="1"/>
          </p:cNvSpPr>
          <p:nvPr>
            <p:ph type="dt" sz="half" idx="10"/>
          </p:nvPr>
        </p:nvSpPr>
        <p:spPr/>
        <p:txBody>
          <a:bodyPr/>
          <a:lstStyle/>
          <a:p>
            <a:fld id="{12C1A0C2-F74C-2E4F-9798-31C914B23A03}" type="datetimeFigureOut">
              <a:rPr lang="en-US" smtClean="0"/>
              <a:t>5/10/2016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F0D45C-9102-BF48-91BE-AE5977AD89FA}" type="slidenum">
              <a:rPr lang="en-US" smtClean="0"/>
              <a:t>‹#›</a:t>
            </a:fld>
            <a:endParaRPr lang="en-US"/>
          </a:p>
        </p:txBody>
      </p:sp>
    </p:spTree>
    <p:extLst>
      <p:ext uri="{BB962C8B-B14F-4D97-AF65-F5344CB8AC3E}">
        <p14:creationId xmlns:p14="http://schemas.microsoft.com/office/powerpoint/2010/main" val="1315407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676283" y="10702928"/>
            <a:ext cx="22548726" cy="228031763"/>
          </a:xfrm>
        </p:spPr>
        <p:txBody>
          <a:bodyPr vert="eaVert"/>
          <a:lstStyle/>
          <a:p>
            <a:r>
              <a:rPr lang="pt-PT" smtClean="0"/>
              <a:t>Click to edit Master title style</a:t>
            </a:r>
            <a:endParaRPr lang="en-US"/>
          </a:p>
        </p:txBody>
      </p:sp>
      <p:sp>
        <p:nvSpPr>
          <p:cNvPr id="3" name="Vertical Text Placeholder 2"/>
          <p:cNvSpPr>
            <a:spLocks noGrp="1"/>
          </p:cNvSpPr>
          <p:nvPr>
            <p:ph type="body" orient="vert" idx="1"/>
          </p:nvPr>
        </p:nvSpPr>
        <p:spPr>
          <a:xfrm>
            <a:off x="5014332" y="10702928"/>
            <a:ext cx="67157362" cy="228031763"/>
          </a:xfrm>
        </p:spPr>
        <p:txBody>
          <a:bodyPr vert="eaVert"/>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Date Placeholder 3"/>
          <p:cNvSpPr>
            <a:spLocks noGrp="1"/>
          </p:cNvSpPr>
          <p:nvPr>
            <p:ph type="dt" sz="half" idx="10"/>
          </p:nvPr>
        </p:nvSpPr>
        <p:spPr/>
        <p:txBody>
          <a:bodyPr/>
          <a:lstStyle/>
          <a:p>
            <a:fld id="{12C1A0C2-F74C-2E4F-9798-31C914B23A03}" type="datetimeFigureOut">
              <a:rPr lang="en-US" smtClean="0"/>
              <a:t>5/10/2016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F0D45C-9102-BF48-91BE-AE5977AD89FA}" type="slidenum">
              <a:rPr lang="en-US" smtClean="0"/>
              <a:t>‹#›</a:t>
            </a:fld>
            <a:endParaRPr lang="en-US"/>
          </a:p>
        </p:txBody>
      </p:sp>
    </p:spTree>
    <p:extLst>
      <p:ext uri="{BB962C8B-B14F-4D97-AF65-F5344CB8AC3E}">
        <p14:creationId xmlns:p14="http://schemas.microsoft.com/office/powerpoint/2010/main" val="3948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Content Placeholder 2"/>
          <p:cNvSpPr>
            <a:spLocks noGrp="1"/>
          </p:cNvSpPr>
          <p:nvPr>
            <p:ph idx="1"/>
          </p:nvPr>
        </p:nvSpPr>
        <p:spPr/>
        <p:txBody>
          <a:body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Date Placeholder 3"/>
          <p:cNvSpPr>
            <a:spLocks noGrp="1"/>
          </p:cNvSpPr>
          <p:nvPr>
            <p:ph type="dt" sz="half" idx="10"/>
          </p:nvPr>
        </p:nvSpPr>
        <p:spPr/>
        <p:txBody>
          <a:bodyPr/>
          <a:lstStyle/>
          <a:p>
            <a:fld id="{12C1A0C2-F74C-2E4F-9798-31C914B23A03}" type="datetimeFigureOut">
              <a:rPr lang="en-US" smtClean="0"/>
              <a:t>5/10/2016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F0D45C-9102-BF48-91BE-AE5977AD89FA}" type="slidenum">
              <a:rPr lang="en-US" smtClean="0"/>
              <a:t>‹#›</a:t>
            </a:fld>
            <a:endParaRPr lang="en-US"/>
          </a:p>
        </p:txBody>
      </p:sp>
    </p:spTree>
    <p:extLst>
      <p:ext uri="{BB962C8B-B14F-4D97-AF65-F5344CB8AC3E}">
        <p14:creationId xmlns:p14="http://schemas.microsoft.com/office/powerpoint/2010/main" val="918580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533" y="27510485"/>
            <a:ext cx="25733931" cy="8502879"/>
          </a:xfrm>
        </p:spPr>
        <p:txBody>
          <a:bodyPr anchor="t"/>
          <a:lstStyle>
            <a:lvl1pPr algn="l">
              <a:defRPr sz="18300" b="1" cap="all"/>
            </a:lvl1pPr>
          </a:lstStyle>
          <a:p>
            <a:r>
              <a:rPr lang="pt-PT" smtClean="0"/>
              <a:t>Click to edit Master title style</a:t>
            </a:r>
            <a:endParaRPr lang="en-US"/>
          </a:p>
        </p:txBody>
      </p:sp>
      <p:sp>
        <p:nvSpPr>
          <p:cNvPr id="3" name="Text Placeholder 2"/>
          <p:cNvSpPr>
            <a:spLocks noGrp="1"/>
          </p:cNvSpPr>
          <p:nvPr>
            <p:ph type="body" idx="1"/>
          </p:nvPr>
        </p:nvSpPr>
        <p:spPr>
          <a:xfrm>
            <a:off x="2391533" y="18145428"/>
            <a:ext cx="25733931" cy="9365056"/>
          </a:xfrm>
        </p:spPr>
        <p:txBody>
          <a:bodyPr anchor="b"/>
          <a:lstStyle>
            <a:lvl1pPr marL="0" indent="0">
              <a:buNone/>
              <a:defRPr sz="9100">
                <a:solidFill>
                  <a:schemeClr val="tx1">
                    <a:tint val="75000"/>
                  </a:schemeClr>
                </a:solidFill>
              </a:defRPr>
            </a:lvl1pPr>
            <a:lvl2pPr marL="2088170" indent="0">
              <a:buNone/>
              <a:defRPr sz="8200">
                <a:solidFill>
                  <a:schemeClr val="tx1">
                    <a:tint val="75000"/>
                  </a:schemeClr>
                </a:solidFill>
              </a:defRPr>
            </a:lvl2pPr>
            <a:lvl3pPr marL="4176339" indent="0">
              <a:buNone/>
              <a:defRPr sz="7300">
                <a:solidFill>
                  <a:schemeClr val="tx1">
                    <a:tint val="75000"/>
                  </a:schemeClr>
                </a:solidFill>
              </a:defRPr>
            </a:lvl3pPr>
            <a:lvl4pPr marL="6264509" indent="0">
              <a:buNone/>
              <a:defRPr sz="6400">
                <a:solidFill>
                  <a:schemeClr val="tx1">
                    <a:tint val="75000"/>
                  </a:schemeClr>
                </a:solidFill>
              </a:defRPr>
            </a:lvl4pPr>
            <a:lvl5pPr marL="8352678" indent="0">
              <a:buNone/>
              <a:defRPr sz="6400">
                <a:solidFill>
                  <a:schemeClr val="tx1">
                    <a:tint val="75000"/>
                  </a:schemeClr>
                </a:solidFill>
              </a:defRPr>
            </a:lvl5pPr>
            <a:lvl6pPr marL="10440848" indent="0">
              <a:buNone/>
              <a:defRPr sz="6400">
                <a:solidFill>
                  <a:schemeClr val="tx1">
                    <a:tint val="75000"/>
                  </a:schemeClr>
                </a:solidFill>
              </a:defRPr>
            </a:lvl6pPr>
            <a:lvl7pPr marL="12529017" indent="0">
              <a:buNone/>
              <a:defRPr sz="6400">
                <a:solidFill>
                  <a:schemeClr val="tx1">
                    <a:tint val="75000"/>
                  </a:schemeClr>
                </a:solidFill>
              </a:defRPr>
            </a:lvl7pPr>
            <a:lvl8pPr marL="14617187" indent="0">
              <a:buNone/>
              <a:defRPr sz="6400">
                <a:solidFill>
                  <a:schemeClr val="tx1">
                    <a:tint val="75000"/>
                  </a:schemeClr>
                </a:solidFill>
              </a:defRPr>
            </a:lvl8pPr>
            <a:lvl9pPr marL="16705356" indent="0">
              <a:buNone/>
              <a:defRPr sz="6400">
                <a:solidFill>
                  <a:schemeClr val="tx1">
                    <a:tint val="75000"/>
                  </a:schemeClr>
                </a:solidFill>
              </a:defRPr>
            </a:lvl9pPr>
          </a:lstStyle>
          <a:p>
            <a:pPr lvl="0"/>
            <a:r>
              <a:rPr lang="pt-PT" smtClean="0"/>
              <a:t>Click to edit Master text styles</a:t>
            </a:r>
          </a:p>
        </p:txBody>
      </p:sp>
      <p:sp>
        <p:nvSpPr>
          <p:cNvPr id="4" name="Date Placeholder 3"/>
          <p:cNvSpPr>
            <a:spLocks noGrp="1"/>
          </p:cNvSpPr>
          <p:nvPr>
            <p:ph type="dt" sz="half" idx="10"/>
          </p:nvPr>
        </p:nvSpPr>
        <p:spPr/>
        <p:txBody>
          <a:bodyPr/>
          <a:lstStyle/>
          <a:p>
            <a:fld id="{12C1A0C2-F74C-2E4F-9798-31C914B23A03}" type="datetimeFigureOut">
              <a:rPr lang="en-US" smtClean="0"/>
              <a:t>5/10/2016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F0D45C-9102-BF48-91BE-AE5977AD89FA}" type="slidenum">
              <a:rPr lang="en-US" smtClean="0"/>
              <a:t>‹#›</a:t>
            </a:fld>
            <a:endParaRPr lang="en-US"/>
          </a:p>
        </p:txBody>
      </p:sp>
    </p:spTree>
    <p:extLst>
      <p:ext uri="{BB962C8B-B14F-4D97-AF65-F5344CB8AC3E}">
        <p14:creationId xmlns:p14="http://schemas.microsoft.com/office/powerpoint/2010/main" val="1893432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Content Placeholder 2"/>
          <p:cNvSpPr>
            <a:spLocks noGrp="1"/>
          </p:cNvSpPr>
          <p:nvPr>
            <p:ph sz="half" idx="1"/>
          </p:nvPr>
        </p:nvSpPr>
        <p:spPr>
          <a:xfrm>
            <a:off x="5014332" y="62364364"/>
            <a:ext cx="44850417" cy="176370327"/>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Content Placeholder 3"/>
          <p:cNvSpPr>
            <a:spLocks noGrp="1"/>
          </p:cNvSpPr>
          <p:nvPr>
            <p:ph sz="half" idx="2"/>
          </p:nvPr>
        </p:nvSpPr>
        <p:spPr>
          <a:xfrm>
            <a:off x="50369338" y="62364364"/>
            <a:ext cx="44855671" cy="176370327"/>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5" name="Date Placeholder 4"/>
          <p:cNvSpPr>
            <a:spLocks noGrp="1"/>
          </p:cNvSpPr>
          <p:nvPr>
            <p:ph type="dt" sz="half" idx="10"/>
          </p:nvPr>
        </p:nvSpPr>
        <p:spPr/>
        <p:txBody>
          <a:bodyPr/>
          <a:lstStyle/>
          <a:p>
            <a:fld id="{12C1A0C2-F74C-2E4F-9798-31C914B23A03}" type="datetimeFigureOut">
              <a:rPr lang="en-US" smtClean="0"/>
              <a:t>5/10/2016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F0D45C-9102-BF48-91BE-AE5977AD89FA}" type="slidenum">
              <a:rPr lang="en-US" smtClean="0"/>
              <a:t>‹#›</a:t>
            </a:fld>
            <a:endParaRPr lang="en-US"/>
          </a:p>
        </p:txBody>
      </p:sp>
    </p:spTree>
    <p:extLst>
      <p:ext uri="{BB962C8B-B14F-4D97-AF65-F5344CB8AC3E}">
        <p14:creationId xmlns:p14="http://schemas.microsoft.com/office/powerpoint/2010/main" val="2418694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3761" y="1714453"/>
            <a:ext cx="27247692" cy="7135283"/>
          </a:xfrm>
        </p:spPr>
        <p:txBody>
          <a:bodyPr/>
          <a:lstStyle>
            <a:lvl1pPr>
              <a:defRPr/>
            </a:lvl1pPr>
          </a:lstStyle>
          <a:p>
            <a:r>
              <a:rPr lang="pt-PT" smtClean="0"/>
              <a:t>Click to edit Master title style</a:t>
            </a:r>
            <a:endParaRPr lang="en-US"/>
          </a:p>
        </p:txBody>
      </p:sp>
      <p:sp>
        <p:nvSpPr>
          <p:cNvPr id="3" name="Text Placeholder 2"/>
          <p:cNvSpPr>
            <a:spLocks noGrp="1"/>
          </p:cNvSpPr>
          <p:nvPr>
            <p:ph type="body" idx="1"/>
          </p:nvPr>
        </p:nvSpPr>
        <p:spPr>
          <a:xfrm>
            <a:off x="1513761" y="9583085"/>
            <a:ext cx="13376810" cy="3993774"/>
          </a:xfrm>
        </p:spPr>
        <p:txBody>
          <a:bodyPr anchor="b"/>
          <a:lstStyle>
            <a:lvl1pPr marL="0" indent="0">
              <a:buNone/>
              <a:defRPr sz="11000" b="1"/>
            </a:lvl1pPr>
            <a:lvl2pPr marL="2088170" indent="0">
              <a:buNone/>
              <a:defRPr sz="9100" b="1"/>
            </a:lvl2pPr>
            <a:lvl3pPr marL="4176339" indent="0">
              <a:buNone/>
              <a:defRPr sz="8200" b="1"/>
            </a:lvl3pPr>
            <a:lvl4pPr marL="6264509" indent="0">
              <a:buNone/>
              <a:defRPr sz="7300" b="1"/>
            </a:lvl4pPr>
            <a:lvl5pPr marL="8352678" indent="0">
              <a:buNone/>
              <a:defRPr sz="7300" b="1"/>
            </a:lvl5pPr>
            <a:lvl6pPr marL="10440848" indent="0">
              <a:buNone/>
              <a:defRPr sz="7300" b="1"/>
            </a:lvl6pPr>
            <a:lvl7pPr marL="12529017" indent="0">
              <a:buNone/>
              <a:defRPr sz="7300" b="1"/>
            </a:lvl7pPr>
            <a:lvl8pPr marL="14617187" indent="0">
              <a:buNone/>
              <a:defRPr sz="7300" b="1"/>
            </a:lvl8pPr>
            <a:lvl9pPr marL="16705356" indent="0">
              <a:buNone/>
              <a:defRPr sz="7300" b="1"/>
            </a:lvl9pPr>
          </a:lstStyle>
          <a:p>
            <a:pPr lvl="0"/>
            <a:r>
              <a:rPr lang="pt-PT" smtClean="0"/>
              <a:t>Click to edit Master text styles</a:t>
            </a:r>
          </a:p>
        </p:txBody>
      </p:sp>
      <p:sp>
        <p:nvSpPr>
          <p:cNvPr id="4" name="Content Placeholder 3"/>
          <p:cNvSpPr>
            <a:spLocks noGrp="1"/>
          </p:cNvSpPr>
          <p:nvPr>
            <p:ph sz="half" idx="2"/>
          </p:nvPr>
        </p:nvSpPr>
        <p:spPr>
          <a:xfrm>
            <a:off x="1513761" y="13576859"/>
            <a:ext cx="13376810" cy="24666281"/>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5" name="Text Placeholder 4"/>
          <p:cNvSpPr>
            <a:spLocks noGrp="1"/>
          </p:cNvSpPr>
          <p:nvPr>
            <p:ph type="body" sz="quarter" idx="3"/>
          </p:nvPr>
        </p:nvSpPr>
        <p:spPr>
          <a:xfrm>
            <a:off x="15379389" y="9583085"/>
            <a:ext cx="13382065" cy="3993774"/>
          </a:xfrm>
        </p:spPr>
        <p:txBody>
          <a:bodyPr anchor="b"/>
          <a:lstStyle>
            <a:lvl1pPr marL="0" indent="0">
              <a:buNone/>
              <a:defRPr sz="11000" b="1"/>
            </a:lvl1pPr>
            <a:lvl2pPr marL="2088170" indent="0">
              <a:buNone/>
              <a:defRPr sz="9100" b="1"/>
            </a:lvl2pPr>
            <a:lvl3pPr marL="4176339" indent="0">
              <a:buNone/>
              <a:defRPr sz="8200" b="1"/>
            </a:lvl3pPr>
            <a:lvl4pPr marL="6264509" indent="0">
              <a:buNone/>
              <a:defRPr sz="7300" b="1"/>
            </a:lvl4pPr>
            <a:lvl5pPr marL="8352678" indent="0">
              <a:buNone/>
              <a:defRPr sz="7300" b="1"/>
            </a:lvl5pPr>
            <a:lvl6pPr marL="10440848" indent="0">
              <a:buNone/>
              <a:defRPr sz="7300" b="1"/>
            </a:lvl6pPr>
            <a:lvl7pPr marL="12529017" indent="0">
              <a:buNone/>
              <a:defRPr sz="7300" b="1"/>
            </a:lvl7pPr>
            <a:lvl8pPr marL="14617187" indent="0">
              <a:buNone/>
              <a:defRPr sz="7300" b="1"/>
            </a:lvl8pPr>
            <a:lvl9pPr marL="16705356" indent="0">
              <a:buNone/>
              <a:defRPr sz="7300" b="1"/>
            </a:lvl9pPr>
          </a:lstStyle>
          <a:p>
            <a:pPr lvl="0"/>
            <a:r>
              <a:rPr lang="pt-PT" smtClean="0"/>
              <a:t>Click to edit Master text styles</a:t>
            </a:r>
          </a:p>
        </p:txBody>
      </p:sp>
      <p:sp>
        <p:nvSpPr>
          <p:cNvPr id="6" name="Content Placeholder 5"/>
          <p:cNvSpPr>
            <a:spLocks noGrp="1"/>
          </p:cNvSpPr>
          <p:nvPr>
            <p:ph sz="quarter" idx="4"/>
          </p:nvPr>
        </p:nvSpPr>
        <p:spPr>
          <a:xfrm>
            <a:off x="15379389" y="13576859"/>
            <a:ext cx="13382065" cy="24666281"/>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7" name="Date Placeholder 6"/>
          <p:cNvSpPr>
            <a:spLocks noGrp="1"/>
          </p:cNvSpPr>
          <p:nvPr>
            <p:ph type="dt" sz="half" idx="10"/>
          </p:nvPr>
        </p:nvSpPr>
        <p:spPr/>
        <p:txBody>
          <a:bodyPr/>
          <a:lstStyle/>
          <a:p>
            <a:fld id="{12C1A0C2-F74C-2E4F-9798-31C914B23A03}" type="datetimeFigureOut">
              <a:rPr lang="en-US" smtClean="0"/>
              <a:t>5/10/2016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F0D45C-9102-BF48-91BE-AE5977AD89FA}" type="slidenum">
              <a:rPr lang="en-US" smtClean="0"/>
              <a:t>‹#›</a:t>
            </a:fld>
            <a:endParaRPr lang="en-US"/>
          </a:p>
        </p:txBody>
      </p:sp>
    </p:spTree>
    <p:extLst>
      <p:ext uri="{BB962C8B-B14F-4D97-AF65-F5344CB8AC3E}">
        <p14:creationId xmlns:p14="http://schemas.microsoft.com/office/powerpoint/2010/main" val="2006469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Date Placeholder 2"/>
          <p:cNvSpPr>
            <a:spLocks noGrp="1"/>
          </p:cNvSpPr>
          <p:nvPr>
            <p:ph type="dt" sz="half" idx="10"/>
          </p:nvPr>
        </p:nvSpPr>
        <p:spPr/>
        <p:txBody>
          <a:bodyPr/>
          <a:lstStyle/>
          <a:p>
            <a:fld id="{12C1A0C2-F74C-2E4F-9798-31C914B23A03}" type="datetimeFigureOut">
              <a:rPr lang="en-US" smtClean="0"/>
              <a:t>5/10/2016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F0D45C-9102-BF48-91BE-AE5977AD89FA}" type="slidenum">
              <a:rPr lang="en-US" smtClean="0"/>
              <a:t>‹#›</a:t>
            </a:fld>
            <a:endParaRPr lang="en-US"/>
          </a:p>
        </p:txBody>
      </p:sp>
    </p:spTree>
    <p:extLst>
      <p:ext uri="{BB962C8B-B14F-4D97-AF65-F5344CB8AC3E}">
        <p14:creationId xmlns:p14="http://schemas.microsoft.com/office/powerpoint/2010/main" val="4284442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C1A0C2-F74C-2E4F-9798-31C914B23A03}" type="datetimeFigureOut">
              <a:rPr lang="en-US" smtClean="0"/>
              <a:t>5/10/2016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F0D45C-9102-BF48-91BE-AE5977AD89FA}" type="slidenum">
              <a:rPr lang="en-US" smtClean="0"/>
              <a:t>‹#›</a:t>
            </a:fld>
            <a:endParaRPr lang="en-US"/>
          </a:p>
        </p:txBody>
      </p:sp>
    </p:spTree>
    <p:extLst>
      <p:ext uri="{BB962C8B-B14F-4D97-AF65-F5344CB8AC3E}">
        <p14:creationId xmlns:p14="http://schemas.microsoft.com/office/powerpoint/2010/main" val="3946007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3763" y="1704540"/>
            <a:ext cx="9960336" cy="7254205"/>
          </a:xfrm>
        </p:spPr>
        <p:txBody>
          <a:bodyPr anchor="b"/>
          <a:lstStyle>
            <a:lvl1pPr algn="l">
              <a:defRPr sz="9100" b="1"/>
            </a:lvl1pPr>
          </a:lstStyle>
          <a:p>
            <a:r>
              <a:rPr lang="pt-PT" smtClean="0"/>
              <a:t>Click to edit Master title style</a:t>
            </a:r>
            <a:endParaRPr lang="en-US"/>
          </a:p>
        </p:txBody>
      </p:sp>
      <p:sp>
        <p:nvSpPr>
          <p:cNvPr id="3" name="Content Placeholder 2"/>
          <p:cNvSpPr>
            <a:spLocks noGrp="1"/>
          </p:cNvSpPr>
          <p:nvPr>
            <p:ph idx="1"/>
          </p:nvPr>
        </p:nvSpPr>
        <p:spPr>
          <a:xfrm>
            <a:off x="11836767" y="1704543"/>
            <a:ext cx="16924685" cy="36538600"/>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Text Placeholder 3"/>
          <p:cNvSpPr>
            <a:spLocks noGrp="1"/>
          </p:cNvSpPr>
          <p:nvPr>
            <p:ph type="body" sz="half" idx="2"/>
          </p:nvPr>
        </p:nvSpPr>
        <p:spPr>
          <a:xfrm>
            <a:off x="1513763" y="8958748"/>
            <a:ext cx="9960336" cy="29284395"/>
          </a:xfrm>
        </p:spPr>
        <p:txBody>
          <a:bodyPr/>
          <a:lstStyle>
            <a:lvl1pPr marL="0" indent="0">
              <a:buNone/>
              <a:defRPr sz="6400"/>
            </a:lvl1pPr>
            <a:lvl2pPr marL="2088170" indent="0">
              <a:buNone/>
              <a:defRPr sz="5500"/>
            </a:lvl2pPr>
            <a:lvl3pPr marL="4176339" indent="0">
              <a:buNone/>
              <a:defRPr sz="4600"/>
            </a:lvl3pPr>
            <a:lvl4pPr marL="6264509" indent="0">
              <a:buNone/>
              <a:defRPr sz="4100"/>
            </a:lvl4pPr>
            <a:lvl5pPr marL="8352678" indent="0">
              <a:buNone/>
              <a:defRPr sz="4100"/>
            </a:lvl5pPr>
            <a:lvl6pPr marL="10440848" indent="0">
              <a:buNone/>
              <a:defRPr sz="4100"/>
            </a:lvl6pPr>
            <a:lvl7pPr marL="12529017" indent="0">
              <a:buNone/>
              <a:defRPr sz="4100"/>
            </a:lvl7pPr>
            <a:lvl8pPr marL="14617187" indent="0">
              <a:buNone/>
              <a:defRPr sz="4100"/>
            </a:lvl8pPr>
            <a:lvl9pPr marL="16705356" indent="0">
              <a:buNone/>
              <a:defRPr sz="4100"/>
            </a:lvl9pPr>
          </a:lstStyle>
          <a:p>
            <a:pPr lvl="0"/>
            <a:r>
              <a:rPr lang="pt-PT" smtClean="0"/>
              <a:t>Click to edit Master text styles</a:t>
            </a:r>
          </a:p>
        </p:txBody>
      </p:sp>
      <p:sp>
        <p:nvSpPr>
          <p:cNvPr id="5" name="Date Placeholder 4"/>
          <p:cNvSpPr>
            <a:spLocks noGrp="1"/>
          </p:cNvSpPr>
          <p:nvPr>
            <p:ph type="dt" sz="half" idx="10"/>
          </p:nvPr>
        </p:nvSpPr>
        <p:spPr/>
        <p:txBody>
          <a:bodyPr/>
          <a:lstStyle/>
          <a:p>
            <a:fld id="{12C1A0C2-F74C-2E4F-9798-31C914B23A03}" type="datetimeFigureOut">
              <a:rPr lang="en-US" smtClean="0"/>
              <a:t>5/10/2016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F0D45C-9102-BF48-91BE-AE5977AD89FA}" type="slidenum">
              <a:rPr lang="en-US" smtClean="0"/>
              <a:t>‹#›</a:t>
            </a:fld>
            <a:endParaRPr lang="en-US"/>
          </a:p>
        </p:txBody>
      </p:sp>
    </p:spTree>
    <p:extLst>
      <p:ext uri="{BB962C8B-B14F-4D97-AF65-F5344CB8AC3E}">
        <p14:creationId xmlns:p14="http://schemas.microsoft.com/office/powerpoint/2010/main" val="451982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4154" y="29968190"/>
            <a:ext cx="18165128" cy="3537914"/>
          </a:xfrm>
        </p:spPr>
        <p:txBody>
          <a:bodyPr anchor="b"/>
          <a:lstStyle>
            <a:lvl1pPr algn="l">
              <a:defRPr sz="9100" b="1"/>
            </a:lvl1pPr>
          </a:lstStyle>
          <a:p>
            <a:r>
              <a:rPr lang="pt-PT" smtClean="0"/>
              <a:t>Click to edit Master title style</a:t>
            </a:r>
            <a:endParaRPr lang="en-US"/>
          </a:p>
        </p:txBody>
      </p:sp>
      <p:sp>
        <p:nvSpPr>
          <p:cNvPr id="3" name="Picture Placeholder 2"/>
          <p:cNvSpPr>
            <a:spLocks noGrp="1"/>
          </p:cNvSpPr>
          <p:nvPr>
            <p:ph type="pic" idx="1"/>
          </p:nvPr>
        </p:nvSpPr>
        <p:spPr>
          <a:xfrm>
            <a:off x="5934154" y="3825305"/>
            <a:ext cx="18165128" cy="25687020"/>
          </a:xfrm>
        </p:spPr>
        <p:txBody>
          <a:bodyPr/>
          <a:lstStyle>
            <a:lvl1pPr marL="0" indent="0">
              <a:buNone/>
              <a:defRPr sz="14600"/>
            </a:lvl1pPr>
            <a:lvl2pPr marL="2088170" indent="0">
              <a:buNone/>
              <a:defRPr sz="12800"/>
            </a:lvl2pPr>
            <a:lvl3pPr marL="4176339" indent="0">
              <a:buNone/>
              <a:defRPr sz="11000"/>
            </a:lvl3pPr>
            <a:lvl4pPr marL="6264509" indent="0">
              <a:buNone/>
              <a:defRPr sz="9100"/>
            </a:lvl4pPr>
            <a:lvl5pPr marL="8352678" indent="0">
              <a:buNone/>
              <a:defRPr sz="9100"/>
            </a:lvl5pPr>
            <a:lvl6pPr marL="10440848" indent="0">
              <a:buNone/>
              <a:defRPr sz="9100"/>
            </a:lvl6pPr>
            <a:lvl7pPr marL="12529017" indent="0">
              <a:buNone/>
              <a:defRPr sz="9100"/>
            </a:lvl7pPr>
            <a:lvl8pPr marL="14617187" indent="0">
              <a:buNone/>
              <a:defRPr sz="9100"/>
            </a:lvl8pPr>
            <a:lvl9pPr marL="16705356" indent="0">
              <a:buNone/>
              <a:defRPr sz="9100"/>
            </a:lvl9pPr>
          </a:lstStyle>
          <a:p>
            <a:endParaRPr lang="en-US"/>
          </a:p>
        </p:txBody>
      </p:sp>
      <p:sp>
        <p:nvSpPr>
          <p:cNvPr id="4" name="Text Placeholder 3"/>
          <p:cNvSpPr>
            <a:spLocks noGrp="1"/>
          </p:cNvSpPr>
          <p:nvPr>
            <p:ph type="body" sz="half" idx="2"/>
          </p:nvPr>
        </p:nvSpPr>
        <p:spPr>
          <a:xfrm>
            <a:off x="5934154" y="33506104"/>
            <a:ext cx="18165128" cy="5024426"/>
          </a:xfrm>
        </p:spPr>
        <p:txBody>
          <a:bodyPr/>
          <a:lstStyle>
            <a:lvl1pPr marL="0" indent="0">
              <a:buNone/>
              <a:defRPr sz="6400"/>
            </a:lvl1pPr>
            <a:lvl2pPr marL="2088170" indent="0">
              <a:buNone/>
              <a:defRPr sz="5500"/>
            </a:lvl2pPr>
            <a:lvl3pPr marL="4176339" indent="0">
              <a:buNone/>
              <a:defRPr sz="4600"/>
            </a:lvl3pPr>
            <a:lvl4pPr marL="6264509" indent="0">
              <a:buNone/>
              <a:defRPr sz="4100"/>
            </a:lvl4pPr>
            <a:lvl5pPr marL="8352678" indent="0">
              <a:buNone/>
              <a:defRPr sz="4100"/>
            </a:lvl5pPr>
            <a:lvl6pPr marL="10440848" indent="0">
              <a:buNone/>
              <a:defRPr sz="4100"/>
            </a:lvl6pPr>
            <a:lvl7pPr marL="12529017" indent="0">
              <a:buNone/>
              <a:defRPr sz="4100"/>
            </a:lvl7pPr>
            <a:lvl8pPr marL="14617187" indent="0">
              <a:buNone/>
              <a:defRPr sz="4100"/>
            </a:lvl8pPr>
            <a:lvl9pPr marL="16705356" indent="0">
              <a:buNone/>
              <a:defRPr sz="4100"/>
            </a:lvl9pPr>
          </a:lstStyle>
          <a:p>
            <a:pPr lvl="0"/>
            <a:r>
              <a:rPr lang="pt-PT" smtClean="0"/>
              <a:t>Click to edit Master text styles</a:t>
            </a:r>
          </a:p>
        </p:txBody>
      </p:sp>
      <p:sp>
        <p:nvSpPr>
          <p:cNvPr id="5" name="Date Placeholder 4"/>
          <p:cNvSpPr>
            <a:spLocks noGrp="1"/>
          </p:cNvSpPr>
          <p:nvPr>
            <p:ph type="dt" sz="half" idx="10"/>
          </p:nvPr>
        </p:nvSpPr>
        <p:spPr/>
        <p:txBody>
          <a:bodyPr/>
          <a:lstStyle/>
          <a:p>
            <a:fld id="{12C1A0C2-F74C-2E4F-9798-31C914B23A03}" type="datetimeFigureOut">
              <a:rPr lang="en-US" smtClean="0"/>
              <a:t>5/10/2016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F0D45C-9102-BF48-91BE-AE5977AD89FA}" type="slidenum">
              <a:rPr lang="en-US" smtClean="0"/>
              <a:t>‹#›</a:t>
            </a:fld>
            <a:endParaRPr lang="en-US"/>
          </a:p>
        </p:txBody>
      </p:sp>
    </p:spTree>
    <p:extLst>
      <p:ext uri="{BB962C8B-B14F-4D97-AF65-F5344CB8AC3E}">
        <p14:creationId xmlns:p14="http://schemas.microsoft.com/office/powerpoint/2010/main" val="3829331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761" y="1714453"/>
            <a:ext cx="27247692" cy="7135283"/>
          </a:xfrm>
          <a:prstGeom prst="rect">
            <a:avLst/>
          </a:prstGeom>
        </p:spPr>
        <p:txBody>
          <a:bodyPr vert="horz" lIns="417634" tIns="208817" rIns="417634" bIns="208817" rtlCol="0" anchor="ctr">
            <a:normAutofit/>
          </a:bodyPr>
          <a:lstStyle/>
          <a:p>
            <a:r>
              <a:rPr lang="pt-PT" smtClean="0"/>
              <a:t>Click to edit Master title style</a:t>
            </a:r>
            <a:endParaRPr lang="en-US"/>
          </a:p>
        </p:txBody>
      </p:sp>
      <p:sp>
        <p:nvSpPr>
          <p:cNvPr id="3" name="Text Placeholder 2"/>
          <p:cNvSpPr>
            <a:spLocks noGrp="1"/>
          </p:cNvSpPr>
          <p:nvPr>
            <p:ph type="body" idx="1"/>
          </p:nvPr>
        </p:nvSpPr>
        <p:spPr>
          <a:xfrm>
            <a:off x="1513761" y="9989400"/>
            <a:ext cx="27247692" cy="28253743"/>
          </a:xfrm>
          <a:prstGeom prst="rect">
            <a:avLst/>
          </a:prstGeom>
        </p:spPr>
        <p:txBody>
          <a:bodyPr vert="horz" lIns="417634" tIns="208817" rIns="417634" bIns="208817" rtlCol="0">
            <a:normAutofit/>
          </a:body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Date Placeholder 3"/>
          <p:cNvSpPr>
            <a:spLocks noGrp="1"/>
          </p:cNvSpPr>
          <p:nvPr>
            <p:ph type="dt" sz="half" idx="2"/>
          </p:nvPr>
        </p:nvSpPr>
        <p:spPr>
          <a:xfrm>
            <a:off x="1513761" y="39680106"/>
            <a:ext cx="7064216" cy="2279327"/>
          </a:xfrm>
          <a:prstGeom prst="rect">
            <a:avLst/>
          </a:prstGeom>
        </p:spPr>
        <p:txBody>
          <a:bodyPr vert="horz" lIns="417634" tIns="208817" rIns="417634" bIns="208817" rtlCol="0" anchor="ctr"/>
          <a:lstStyle>
            <a:lvl1pPr algn="l">
              <a:defRPr sz="5500">
                <a:solidFill>
                  <a:schemeClr val="tx1">
                    <a:tint val="75000"/>
                  </a:schemeClr>
                </a:solidFill>
              </a:defRPr>
            </a:lvl1pPr>
          </a:lstStyle>
          <a:p>
            <a:fld id="{12C1A0C2-F74C-2E4F-9798-31C914B23A03}" type="datetimeFigureOut">
              <a:rPr lang="en-US" smtClean="0"/>
              <a:t>5/10/2016</a:t>
            </a:fld>
            <a:endParaRPr lang="en-US"/>
          </a:p>
        </p:txBody>
      </p:sp>
      <p:sp>
        <p:nvSpPr>
          <p:cNvPr id="5" name="Footer Placeholder 4"/>
          <p:cNvSpPr>
            <a:spLocks noGrp="1"/>
          </p:cNvSpPr>
          <p:nvPr>
            <p:ph type="ftr" sz="quarter" idx="3"/>
          </p:nvPr>
        </p:nvSpPr>
        <p:spPr>
          <a:xfrm>
            <a:off x="10344031" y="39680106"/>
            <a:ext cx="9587151" cy="2279327"/>
          </a:xfrm>
          <a:prstGeom prst="rect">
            <a:avLst/>
          </a:prstGeom>
        </p:spPr>
        <p:txBody>
          <a:bodyPr vert="horz" lIns="417634" tIns="208817" rIns="417634" bIns="208817"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697236" y="39680106"/>
            <a:ext cx="7064216" cy="2279327"/>
          </a:xfrm>
          <a:prstGeom prst="rect">
            <a:avLst/>
          </a:prstGeom>
        </p:spPr>
        <p:txBody>
          <a:bodyPr vert="horz" lIns="417634" tIns="208817" rIns="417634" bIns="208817" rtlCol="0" anchor="ctr"/>
          <a:lstStyle>
            <a:lvl1pPr algn="r">
              <a:defRPr sz="5500">
                <a:solidFill>
                  <a:schemeClr val="tx1">
                    <a:tint val="75000"/>
                  </a:schemeClr>
                </a:solidFill>
              </a:defRPr>
            </a:lvl1pPr>
          </a:lstStyle>
          <a:p>
            <a:fld id="{B5F0D45C-9102-BF48-91BE-AE5977AD89FA}" type="slidenum">
              <a:rPr lang="en-US" smtClean="0"/>
              <a:t>‹#›</a:t>
            </a:fld>
            <a:endParaRPr lang="en-US"/>
          </a:p>
        </p:txBody>
      </p:sp>
    </p:spTree>
    <p:extLst>
      <p:ext uri="{BB962C8B-B14F-4D97-AF65-F5344CB8AC3E}">
        <p14:creationId xmlns:p14="http://schemas.microsoft.com/office/powerpoint/2010/main" val="2412964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88170" rtl="0" eaLnBrk="1" latinLnBrk="0" hangingPunct="1">
        <a:spcBef>
          <a:spcPct val="0"/>
        </a:spcBef>
        <a:buNone/>
        <a:defRPr sz="20100" kern="1200">
          <a:solidFill>
            <a:schemeClr val="tx1"/>
          </a:solidFill>
          <a:latin typeface="+mj-lt"/>
          <a:ea typeface="+mj-ea"/>
          <a:cs typeface="+mj-cs"/>
        </a:defRPr>
      </a:lvl1pPr>
    </p:titleStyle>
    <p:bodyStyle>
      <a:lvl1pPr marL="1566127" indent="-1566127" algn="l" defTabSz="2088170" rtl="0" eaLnBrk="1" latinLnBrk="0" hangingPunct="1">
        <a:spcBef>
          <a:spcPct val="20000"/>
        </a:spcBef>
        <a:buFont typeface="Arial"/>
        <a:buChar char="•"/>
        <a:defRPr sz="14600" kern="1200">
          <a:solidFill>
            <a:schemeClr val="tx1"/>
          </a:solidFill>
          <a:latin typeface="+mn-lt"/>
          <a:ea typeface="+mn-ea"/>
          <a:cs typeface="+mn-cs"/>
        </a:defRPr>
      </a:lvl1pPr>
      <a:lvl2pPr marL="3393276" indent="-1305106" algn="l" defTabSz="2088170" rtl="0" eaLnBrk="1" latinLnBrk="0" hangingPunct="1">
        <a:spcBef>
          <a:spcPct val="20000"/>
        </a:spcBef>
        <a:buFont typeface="Arial"/>
        <a:buChar char="–"/>
        <a:defRPr sz="12800" kern="1200">
          <a:solidFill>
            <a:schemeClr val="tx1"/>
          </a:solidFill>
          <a:latin typeface="+mn-lt"/>
          <a:ea typeface="+mn-ea"/>
          <a:cs typeface="+mn-cs"/>
        </a:defRPr>
      </a:lvl2pPr>
      <a:lvl3pPr marL="5220424" indent="-1044085" algn="l" defTabSz="2088170" rtl="0" eaLnBrk="1" latinLnBrk="0" hangingPunct="1">
        <a:spcBef>
          <a:spcPct val="20000"/>
        </a:spcBef>
        <a:buFont typeface="Arial"/>
        <a:buChar char="•"/>
        <a:defRPr sz="11000" kern="1200">
          <a:solidFill>
            <a:schemeClr val="tx1"/>
          </a:solidFill>
          <a:latin typeface="+mn-lt"/>
          <a:ea typeface="+mn-ea"/>
          <a:cs typeface="+mn-cs"/>
        </a:defRPr>
      </a:lvl3pPr>
      <a:lvl4pPr marL="7308593" indent="-1044085" algn="l" defTabSz="2088170" rtl="0" eaLnBrk="1" latinLnBrk="0" hangingPunct="1">
        <a:spcBef>
          <a:spcPct val="20000"/>
        </a:spcBef>
        <a:buFont typeface="Arial"/>
        <a:buChar char="–"/>
        <a:defRPr sz="9100" kern="1200">
          <a:solidFill>
            <a:schemeClr val="tx1"/>
          </a:solidFill>
          <a:latin typeface="+mn-lt"/>
          <a:ea typeface="+mn-ea"/>
          <a:cs typeface="+mn-cs"/>
        </a:defRPr>
      </a:lvl4pPr>
      <a:lvl5pPr marL="9396763" indent="-1044085" algn="l" defTabSz="2088170" rtl="0" eaLnBrk="1" latinLnBrk="0" hangingPunct="1">
        <a:spcBef>
          <a:spcPct val="20000"/>
        </a:spcBef>
        <a:buFont typeface="Arial"/>
        <a:buChar char="»"/>
        <a:defRPr sz="9100" kern="1200">
          <a:solidFill>
            <a:schemeClr val="tx1"/>
          </a:solidFill>
          <a:latin typeface="+mn-lt"/>
          <a:ea typeface="+mn-ea"/>
          <a:cs typeface="+mn-cs"/>
        </a:defRPr>
      </a:lvl5pPr>
      <a:lvl6pPr marL="11484933" indent="-1044085" algn="l" defTabSz="2088170" rtl="0" eaLnBrk="1" latinLnBrk="0" hangingPunct="1">
        <a:spcBef>
          <a:spcPct val="20000"/>
        </a:spcBef>
        <a:buFont typeface="Arial"/>
        <a:buChar char="•"/>
        <a:defRPr sz="9100" kern="1200">
          <a:solidFill>
            <a:schemeClr val="tx1"/>
          </a:solidFill>
          <a:latin typeface="+mn-lt"/>
          <a:ea typeface="+mn-ea"/>
          <a:cs typeface="+mn-cs"/>
        </a:defRPr>
      </a:lvl6pPr>
      <a:lvl7pPr marL="13573102" indent="-1044085" algn="l" defTabSz="2088170" rtl="0" eaLnBrk="1" latinLnBrk="0" hangingPunct="1">
        <a:spcBef>
          <a:spcPct val="20000"/>
        </a:spcBef>
        <a:buFont typeface="Arial"/>
        <a:buChar char="•"/>
        <a:defRPr sz="9100" kern="1200">
          <a:solidFill>
            <a:schemeClr val="tx1"/>
          </a:solidFill>
          <a:latin typeface="+mn-lt"/>
          <a:ea typeface="+mn-ea"/>
          <a:cs typeface="+mn-cs"/>
        </a:defRPr>
      </a:lvl7pPr>
      <a:lvl8pPr marL="15661272" indent="-1044085" algn="l" defTabSz="2088170" rtl="0" eaLnBrk="1" latinLnBrk="0" hangingPunct="1">
        <a:spcBef>
          <a:spcPct val="20000"/>
        </a:spcBef>
        <a:buFont typeface="Arial"/>
        <a:buChar char="•"/>
        <a:defRPr sz="9100" kern="1200">
          <a:solidFill>
            <a:schemeClr val="tx1"/>
          </a:solidFill>
          <a:latin typeface="+mn-lt"/>
          <a:ea typeface="+mn-ea"/>
          <a:cs typeface="+mn-cs"/>
        </a:defRPr>
      </a:lvl8pPr>
      <a:lvl9pPr marL="17749441" indent="-1044085" algn="l" defTabSz="2088170"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88170" rtl="0" eaLnBrk="1" latinLnBrk="0" hangingPunct="1">
        <a:defRPr sz="8200" kern="1200">
          <a:solidFill>
            <a:schemeClr val="tx1"/>
          </a:solidFill>
          <a:latin typeface="+mn-lt"/>
          <a:ea typeface="+mn-ea"/>
          <a:cs typeface="+mn-cs"/>
        </a:defRPr>
      </a:lvl1pPr>
      <a:lvl2pPr marL="2088170" algn="l" defTabSz="2088170" rtl="0" eaLnBrk="1" latinLnBrk="0" hangingPunct="1">
        <a:defRPr sz="8200" kern="1200">
          <a:solidFill>
            <a:schemeClr val="tx1"/>
          </a:solidFill>
          <a:latin typeface="+mn-lt"/>
          <a:ea typeface="+mn-ea"/>
          <a:cs typeface="+mn-cs"/>
        </a:defRPr>
      </a:lvl2pPr>
      <a:lvl3pPr marL="4176339" algn="l" defTabSz="2088170" rtl="0" eaLnBrk="1" latinLnBrk="0" hangingPunct="1">
        <a:defRPr sz="8200" kern="1200">
          <a:solidFill>
            <a:schemeClr val="tx1"/>
          </a:solidFill>
          <a:latin typeface="+mn-lt"/>
          <a:ea typeface="+mn-ea"/>
          <a:cs typeface="+mn-cs"/>
        </a:defRPr>
      </a:lvl3pPr>
      <a:lvl4pPr marL="6264509" algn="l" defTabSz="2088170" rtl="0" eaLnBrk="1" latinLnBrk="0" hangingPunct="1">
        <a:defRPr sz="8200" kern="1200">
          <a:solidFill>
            <a:schemeClr val="tx1"/>
          </a:solidFill>
          <a:latin typeface="+mn-lt"/>
          <a:ea typeface="+mn-ea"/>
          <a:cs typeface="+mn-cs"/>
        </a:defRPr>
      </a:lvl4pPr>
      <a:lvl5pPr marL="8352678" algn="l" defTabSz="2088170" rtl="0" eaLnBrk="1" latinLnBrk="0" hangingPunct="1">
        <a:defRPr sz="8200" kern="1200">
          <a:solidFill>
            <a:schemeClr val="tx1"/>
          </a:solidFill>
          <a:latin typeface="+mn-lt"/>
          <a:ea typeface="+mn-ea"/>
          <a:cs typeface="+mn-cs"/>
        </a:defRPr>
      </a:lvl5pPr>
      <a:lvl6pPr marL="10440848" algn="l" defTabSz="2088170" rtl="0" eaLnBrk="1" latinLnBrk="0" hangingPunct="1">
        <a:defRPr sz="8200" kern="1200">
          <a:solidFill>
            <a:schemeClr val="tx1"/>
          </a:solidFill>
          <a:latin typeface="+mn-lt"/>
          <a:ea typeface="+mn-ea"/>
          <a:cs typeface="+mn-cs"/>
        </a:defRPr>
      </a:lvl6pPr>
      <a:lvl7pPr marL="12529017" algn="l" defTabSz="2088170" rtl="0" eaLnBrk="1" latinLnBrk="0" hangingPunct="1">
        <a:defRPr sz="8200" kern="1200">
          <a:solidFill>
            <a:schemeClr val="tx1"/>
          </a:solidFill>
          <a:latin typeface="+mn-lt"/>
          <a:ea typeface="+mn-ea"/>
          <a:cs typeface="+mn-cs"/>
        </a:defRPr>
      </a:lvl7pPr>
      <a:lvl8pPr marL="14617187" algn="l" defTabSz="2088170" rtl="0" eaLnBrk="1" latinLnBrk="0" hangingPunct="1">
        <a:defRPr sz="8200" kern="1200">
          <a:solidFill>
            <a:schemeClr val="tx1"/>
          </a:solidFill>
          <a:latin typeface="+mn-lt"/>
          <a:ea typeface="+mn-ea"/>
          <a:cs typeface="+mn-cs"/>
        </a:defRPr>
      </a:lvl8pPr>
      <a:lvl9pPr marL="16705356" algn="l" defTabSz="2088170"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3939" y="23297541"/>
            <a:ext cx="12586579" cy="86291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2082690" y="8991600"/>
            <a:ext cx="26262223" cy="4016484"/>
          </a:xfrm>
          <a:prstGeom prst="rect">
            <a:avLst/>
          </a:prstGeom>
          <a:noFill/>
        </p:spPr>
        <p:txBody>
          <a:bodyPr wrap="square" rtlCol="0">
            <a:spAutoFit/>
          </a:bodyPr>
          <a:lstStyle/>
          <a:p>
            <a:pPr>
              <a:lnSpc>
                <a:spcPct val="150000"/>
              </a:lnSpc>
            </a:pPr>
            <a:r>
              <a:rPr lang="en-US" sz="7000" b="1" dirty="0" smtClean="0"/>
              <a:t>Hybrid </a:t>
            </a:r>
            <a:r>
              <a:rPr lang="en-US" sz="7000" b="1" dirty="0"/>
              <a:t>Bayesian Linearized Acoustic </a:t>
            </a:r>
            <a:r>
              <a:rPr lang="en-US" sz="7000" b="1" dirty="0" smtClean="0"/>
              <a:t>Inversion Methodology</a:t>
            </a:r>
          </a:p>
          <a:p>
            <a:pPr>
              <a:lnSpc>
                <a:spcPct val="150000"/>
              </a:lnSpc>
            </a:pPr>
            <a:r>
              <a:rPr lang="en-US" sz="5000" dirty="0" smtClean="0"/>
              <a:t>PhD in Petroleum Engineering</a:t>
            </a:r>
          </a:p>
          <a:p>
            <a:pPr>
              <a:lnSpc>
                <a:spcPct val="150000"/>
              </a:lnSpc>
            </a:pPr>
            <a:r>
              <a:rPr lang="en-US" sz="5000" dirty="0" smtClean="0"/>
              <a:t>Fernando </a:t>
            </a:r>
            <a:r>
              <a:rPr lang="en-US" sz="5000" dirty="0" err="1" smtClean="0"/>
              <a:t>Bordignon</a:t>
            </a:r>
            <a:r>
              <a:rPr lang="en-US" sz="5000" dirty="0"/>
              <a:t> </a:t>
            </a:r>
            <a:r>
              <a:rPr lang="en-US" sz="5000" dirty="0" smtClean="0"/>
              <a:t>(bordi@inf.ufsc.br)</a:t>
            </a:r>
            <a:endParaRPr lang="en-US" sz="5000" dirty="0"/>
          </a:p>
        </p:txBody>
      </p:sp>
      <p:sp>
        <p:nvSpPr>
          <p:cNvPr id="7" name="TextBox 6"/>
          <p:cNvSpPr txBox="1"/>
          <p:nvPr/>
        </p:nvSpPr>
        <p:spPr>
          <a:xfrm>
            <a:off x="2082690" y="14391809"/>
            <a:ext cx="12597741" cy="9274334"/>
          </a:xfrm>
          <a:prstGeom prst="rect">
            <a:avLst/>
          </a:prstGeom>
          <a:noFill/>
        </p:spPr>
        <p:txBody>
          <a:bodyPr wrap="square" rtlCol="0">
            <a:spAutoFit/>
          </a:bodyPr>
          <a:lstStyle/>
          <a:p>
            <a:pPr algn="just"/>
            <a:r>
              <a:rPr lang="en-GB" sz="5500" b="1" baseline="30000" dirty="0" smtClean="0">
                <a:latin typeface="Arial"/>
                <a:cs typeface="Arial"/>
              </a:rPr>
              <a:t>Introduction</a:t>
            </a:r>
          </a:p>
          <a:p>
            <a:pPr algn="just"/>
            <a:endParaRPr lang="en-GB" sz="4200" baseline="30000" dirty="0" smtClean="0">
              <a:latin typeface="Arial"/>
              <a:cs typeface="Arial"/>
            </a:endParaRPr>
          </a:p>
          <a:p>
            <a:pPr algn="just"/>
            <a:r>
              <a:rPr lang="en-US" sz="4200" baseline="30000" dirty="0">
                <a:latin typeface="Arial"/>
                <a:cs typeface="Arial"/>
              </a:rPr>
              <a:t>Seismic inversion is an important technique for reservoir modeling and characterization due to its potential in inferring the spatial distribution of the subsurface elastic properties of interest. Two of the most common seismic inversion methodologies within the oil and gas industry are iterative geostatistical seismic </a:t>
            </a:r>
            <a:r>
              <a:rPr lang="en-US" sz="4200" baseline="30000" dirty="0" smtClean="0">
                <a:latin typeface="Arial"/>
                <a:cs typeface="Arial"/>
              </a:rPr>
              <a:t>inversion (GSI) </a:t>
            </a:r>
            <a:r>
              <a:rPr lang="en-US" sz="4200" baseline="30000" dirty="0">
                <a:latin typeface="Arial"/>
                <a:cs typeface="Arial"/>
              </a:rPr>
              <a:t>and Bayesian linearized seismic </a:t>
            </a:r>
            <a:r>
              <a:rPr lang="en-US" sz="4200" baseline="30000" dirty="0" smtClean="0">
                <a:latin typeface="Arial"/>
                <a:cs typeface="Arial"/>
              </a:rPr>
              <a:t>inversion (BLI). </a:t>
            </a:r>
            <a:r>
              <a:rPr lang="en-US" sz="4200" baseline="30000" dirty="0">
                <a:latin typeface="Arial"/>
                <a:cs typeface="Arial"/>
              </a:rPr>
              <a:t>Though the first technique is able to explore the uncertainty space related with the inverse </a:t>
            </a:r>
            <a:r>
              <a:rPr lang="en-US" sz="4200" baseline="30000" dirty="0" smtClean="0">
                <a:latin typeface="Arial"/>
                <a:cs typeface="Arial"/>
              </a:rPr>
              <a:t>solution </a:t>
            </a:r>
            <a:r>
              <a:rPr lang="en-US" sz="4200" baseline="30000" dirty="0">
                <a:latin typeface="Arial"/>
                <a:cs typeface="Arial"/>
              </a:rPr>
              <a:t>in a more comprehensive way, it is also very computationally expensive when compared against the Bayesian linearized </a:t>
            </a:r>
            <a:r>
              <a:rPr lang="en-US" sz="4200" baseline="30000" dirty="0" smtClean="0">
                <a:latin typeface="Arial"/>
                <a:cs typeface="Arial"/>
              </a:rPr>
              <a:t>approach.</a:t>
            </a:r>
          </a:p>
          <a:p>
            <a:pPr algn="just"/>
            <a:endParaRPr lang="en-US" sz="4200" baseline="30000" dirty="0">
              <a:latin typeface="Arial"/>
              <a:cs typeface="Arial"/>
            </a:endParaRPr>
          </a:p>
          <a:p>
            <a:pPr algn="just"/>
            <a:r>
              <a:rPr lang="en-US" sz="4200" baseline="30000" dirty="0" smtClean="0">
                <a:latin typeface="Arial"/>
                <a:cs typeface="Arial"/>
              </a:rPr>
              <a:t>In </a:t>
            </a:r>
            <a:r>
              <a:rPr lang="en-US" sz="4200" baseline="30000" dirty="0">
                <a:latin typeface="Arial"/>
                <a:cs typeface="Arial"/>
              </a:rPr>
              <a:t>this </a:t>
            </a:r>
            <a:r>
              <a:rPr lang="en-US" sz="4200" baseline="30000" dirty="0" smtClean="0">
                <a:latin typeface="Arial"/>
                <a:cs typeface="Arial"/>
              </a:rPr>
              <a:t>work it is proposed a </a:t>
            </a:r>
            <a:r>
              <a:rPr lang="en-US" sz="4200" baseline="30000" dirty="0">
                <a:latin typeface="Arial"/>
                <a:cs typeface="Arial"/>
              </a:rPr>
              <a:t>novel hybrid seismic inversion procedure that takes advantage of both frameworks: an iterative geostatistical seismic inversion methodology is started from an initial guess model provided by a Bayesian inversion solution. </a:t>
            </a:r>
            <a:r>
              <a:rPr lang="en-US" sz="4200" baseline="30000" dirty="0" smtClean="0">
                <a:latin typeface="Arial"/>
                <a:cs typeface="Arial"/>
              </a:rPr>
              <a:t>We also propose </a:t>
            </a:r>
            <a:r>
              <a:rPr lang="en-US" sz="4200" baseline="30000" dirty="0">
                <a:latin typeface="Arial"/>
                <a:cs typeface="Arial"/>
              </a:rPr>
              <a:t>a new approach to model the uncertainty of the retrieved inverse solution by means of Kernel Density </a:t>
            </a:r>
            <a:r>
              <a:rPr lang="en-US" sz="4200" baseline="30000" dirty="0" smtClean="0">
                <a:latin typeface="Arial"/>
                <a:cs typeface="Arial"/>
              </a:rPr>
              <a:t>Estimation (KDE) at a lower dimension reduced via Principal Component Analysis (PCA). The </a:t>
            </a:r>
            <a:r>
              <a:rPr lang="en-US" sz="4200" baseline="30000" dirty="0">
                <a:latin typeface="Arial"/>
                <a:cs typeface="Arial"/>
              </a:rPr>
              <a:t>results show the robustness of the hybrid inverse methodology and the usefulness of modelling the uncertainty of the retrieved inverse solution.</a:t>
            </a:r>
            <a:endParaRPr lang="en-GB" sz="4200" baseline="30000" dirty="0" smtClean="0">
              <a:latin typeface="Arial"/>
              <a:cs typeface="Arial"/>
            </a:endParaRPr>
          </a:p>
        </p:txBody>
      </p:sp>
      <p:sp>
        <p:nvSpPr>
          <p:cNvPr id="10" name="TextBox 9"/>
          <p:cNvSpPr txBox="1"/>
          <p:nvPr/>
        </p:nvSpPr>
        <p:spPr>
          <a:xfrm>
            <a:off x="15632218" y="29763458"/>
            <a:ext cx="12597741" cy="9715480"/>
          </a:xfrm>
          <a:prstGeom prst="rect">
            <a:avLst/>
          </a:prstGeom>
          <a:noFill/>
        </p:spPr>
        <p:txBody>
          <a:bodyPr wrap="square" rtlCol="0">
            <a:spAutoFit/>
          </a:bodyPr>
          <a:lstStyle/>
          <a:p>
            <a:pPr algn="just"/>
            <a:r>
              <a:rPr lang="en-GB" sz="5500" b="1" baseline="30000" dirty="0">
                <a:latin typeface="Arial"/>
                <a:cs typeface="Arial"/>
              </a:rPr>
              <a:t>Results</a:t>
            </a:r>
          </a:p>
          <a:p>
            <a:pPr algn="just"/>
            <a:endParaRPr lang="en-GB" sz="4400" b="1" baseline="30000" dirty="0" smtClean="0">
              <a:latin typeface="Arial"/>
              <a:cs typeface="Arial"/>
            </a:endParaRPr>
          </a:p>
          <a:p>
            <a:pPr algn="just"/>
            <a:r>
              <a:rPr lang="en-GB" sz="4400" baseline="30000" dirty="0" smtClean="0">
                <a:latin typeface="Arial"/>
                <a:cs typeface="Arial"/>
              </a:rPr>
              <a:t>The results of experiments in synthetic data show that the samples generated by the proposed method (MAP-GSI) have a higher chance of sampling the reality while having a high match to the observed seismic data. Figure 1 shows</a:t>
            </a:r>
            <a:r>
              <a:rPr lang="en-GB" sz="4400" baseline="30000" dirty="0">
                <a:latin typeface="Arial"/>
                <a:cs typeface="Arial"/>
              </a:rPr>
              <a:t> </a:t>
            </a:r>
            <a:r>
              <a:rPr lang="en-GB" sz="4400" baseline="30000" dirty="0" smtClean="0">
                <a:latin typeface="Arial"/>
                <a:cs typeface="Arial"/>
              </a:rPr>
              <a:t>a map of the chance of sampling, the yellow areas represent the higher likelihood areas, where the model space is being sampled more. It is clear that MAP-GSI is sampling models near the well log. Figure 2 and Figure 3 show that while at the first iteration GSI has a high likelihood, or chance to sample the reality, it has a low match between the observed data and the seismic of the generated samples, i.e. low global correlation level. Conversely the MAP-GSI at the first iteration has a high correlation level at the first iteration while also having a high chance of sampling the reality. Experiments</a:t>
            </a:r>
            <a:r>
              <a:rPr lang="en-GB" sz="4400" baseline="30000" dirty="0">
                <a:latin typeface="Arial"/>
                <a:cs typeface="Arial"/>
              </a:rPr>
              <a:t> </a:t>
            </a:r>
            <a:r>
              <a:rPr lang="en-GB" sz="4400" baseline="30000" dirty="0" smtClean="0">
                <a:latin typeface="Arial"/>
                <a:cs typeface="Arial"/>
              </a:rPr>
              <a:t>considering other wells resulted in similar curves. Another experiment with real data yielded similar results.</a:t>
            </a:r>
          </a:p>
          <a:p>
            <a:pPr algn="just"/>
            <a:endParaRPr lang="en-GB" sz="4400" b="1" baseline="30000" dirty="0">
              <a:latin typeface="Arial"/>
              <a:cs typeface="Arial"/>
            </a:endParaRPr>
          </a:p>
          <a:p>
            <a:pPr algn="just"/>
            <a:r>
              <a:rPr lang="en-GB" sz="5500" b="1" baseline="30000" dirty="0">
                <a:latin typeface="Arial"/>
                <a:cs typeface="Arial"/>
              </a:rPr>
              <a:t>Conclusion</a:t>
            </a:r>
          </a:p>
          <a:p>
            <a:pPr algn="just"/>
            <a:endParaRPr lang="en-GB" sz="4200" baseline="30000" dirty="0" smtClean="0">
              <a:latin typeface="Arial"/>
              <a:cs typeface="Arial"/>
            </a:endParaRPr>
          </a:p>
          <a:p>
            <a:pPr algn="just"/>
            <a:r>
              <a:rPr lang="en-US" sz="4200" baseline="30000" dirty="0" smtClean="0">
                <a:latin typeface="Arial"/>
                <a:cs typeface="Arial"/>
              </a:rPr>
              <a:t>In </a:t>
            </a:r>
            <a:r>
              <a:rPr lang="en-US" sz="4200" baseline="30000" dirty="0">
                <a:latin typeface="Arial"/>
                <a:cs typeface="Arial"/>
              </a:rPr>
              <a:t>cases where a MAP inversion result is acceptable as local means, the sampling of the posterior distribution is more efficient and the uncertainty modeling is more accurate when MAP-GSI is used as opposed to the GSI.</a:t>
            </a:r>
            <a:endParaRPr lang="en-GB" sz="4200" baseline="30000" dirty="0" smtClean="0">
              <a:latin typeface="Arial"/>
              <a:cs typeface="Arial"/>
            </a:endParaRPr>
          </a:p>
        </p:txBody>
      </p:sp>
      <p:sp>
        <p:nvSpPr>
          <p:cNvPr id="3" name="TextBox 2"/>
          <p:cNvSpPr txBox="1"/>
          <p:nvPr/>
        </p:nvSpPr>
        <p:spPr>
          <a:xfrm>
            <a:off x="15645577" y="20381537"/>
            <a:ext cx="12597741" cy="1077218"/>
          </a:xfrm>
          <a:prstGeom prst="rect">
            <a:avLst/>
          </a:prstGeom>
          <a:noFill/>
        </p:spPr>
        <p:txBody>
          <a:bodyPr wrap="square" rtlCol="0">
            <a:spAutoFit/>
          </a:bodyPr>
          <a:lstStyle/>
          <a:p>
            <a:r>
              <a:rPr lang="en-US" sz="3200" dirty="0" smtClean="0">
                <a:latin typeface="Arial"/>
                <a:cs typeface="Arial"/>
              </a:rPr>
              <a:t>FIGURE 2: Likelihood of the ensemble to sample the well log computed at 10D</a:t>
            </a:r>
            <a:endParaRPr lang="en-US" sz="3200" dirty="0">
              <a:latin typeface="Arial"/>
              <a:cs typeface="Arial"/>
            </a:endParaRPr>
          </a:p>
        </p:txBody>
      </p:sp>
      <p:sp>
        <p:nvSpPr>
          <p:cNvPr id="11" name="TextBox 10"/>
          <p:cNvSpPr txBox="1"/>
          <p:nvPr/>
        </p:nvSpPr>
        <p:spPr>
          <a:xfrm>
            <a:off x="1902489" y="31322843"/>
            <a:ext cx="12597741" cy="1077218"/>
          </a:xfrm>
          <a:prstGeom prst="rect">
            <a:avLst/>
          </a:prstGeom>
          <a:noFill/>
        </p:spPr>
        <p:txBody>
          <a:bodyPr wrap="square" rtlCol="0">
            <a:spAutoFit/>
          </a:bodyPr>
          <a:lstStyle/>
          <a:p>
            <a:r>
              <a:rPr lang="en-US" sz="3200" dirty="0" smtClean="0">
                <a:latin typeface="Arial"/>
                <a:cs typeface="Arial"/>
              </a:rPr>
              <a:t>FIGURE 1: Low dimensional kernel estimation of the sampling at the well position, with the well represented as a red x</a:t>
            </a:r>
            <a:endParaRPr lang="en-US" sz="3200" dirty="0">
              <a:latin typeface="Arial"/>
              <a:cs typeface="Arial"/>
            </a:endParaRPr>
          </a:p>
        </p:txBody>
      </p:sp>
      <p:sp>
        <p:nvSpPr>
          <p:cNvPr id="12" name="TextBox 11"/>
          <p:cNvSpPr txBox="1"/>
          <p:nvPr/>
        </p:nvSpPr>
        <p:spPr>
          <a:xfrm>
            <a:off x="1854090" y="32754686"/>
            <a:ext cx="12597741" cy="7550785"/>
          </a:xfrm>
          <a:prstGeom prst="rect">
            <a:avLst/>
          </a:prstGeom>
          <a:noFill/>
        </p:spPr>
        <p:txBody>
          <a:bodyPr wrap="square" rtlCol="0">
            <a:spAutoFit/>
          </a:bodyPr>
          <a:lstStyle/>
          <a:p>
            <a:pPr algn="just"/>
            <a:r>
              <a:rPr lang="en-GB" sz="5500" b="1" baseline="30000" dirty="0">
                <a:latin typeface="Arial"/>
                <a:cs typeface="Arial"/>
              </a:rPr>
              <a:t>Methodology</a:t>
            </a:r>
          </a:p>
          <a:p>
            <a:pPr algn="just"/>
            <a:endParaRPr lang="en-GB" sz="4200" baseline="30000" dirty="0" smtClean="0">
              <a:latin typeface="Arial"/>
              <a:cs typeface="Arial"/>
            </a:endParaRPr>
          </a:p>
          <a:p>
            <a:pPr algn="just"/>
            <a:r>
              <a:rPr lang="en-US" sz="4200" baseline="30000" dirty="0" smtClean="0">
                <a:latin typeface="Arial"/>
                <a:cs typeface="Arial"/>
              </a:rPr>
              <a:t>The </a:t>
            </a:r>
            <a:r>
              <a:rPr lang="en-US" sz="4200" baseline="30000" dirty="0">
                <a:latin typeface="Arial"/>
                <a:cs typeface="Arial"/>
              </a:rPr>
              <a:t>new </a:t>
            </a:r>
            <a:r>
              <a:rPr lang="en-US" sz="4200" baseline="30000" dirty="0" smtClean="0">
                <a:latin typeface="Arial"/>
                <a:cs typeface="Arial"/>
              </a:rPr>
              <a:t>approach proposed </a:t>
            </a:r>
            <a:r>
              <a:rPr lang="en-US" sz="4200" baseline="30000" dirty="0">
                <a:latin typeface="Arial"/>
                <a:cs typeface="Arial"/>
              </a:rPr>
              <a:t>on this </a:t>
            </a:r>
            <a:r>
              <a:rPr lang="en-US" sz="4200" baseline="30000" dirty="0" smtClean="0">
                <a:latin typeface="Arial"/>
                <a:cs typeface="Arial"/>
              </a:rPr>
              <a:t>work increases </a:t>
            </a:r>
            <a:r>
              <a:rPr lang="en-US" sz="4200" baseline="30000" dirty="0">
                <a:latin typeface="Arial"/>
                <a:cs typeface="Arial"/>
              </a:rPr>
              <a:t>the efficiency of GSI by initializing it from a solution retrieved by </a:t>
            </a:r>
            <a:r>
              <a:rPr lang="en-US" sz="4200" baseline="30000" dirty="0" smtClean="0">
                <a:latin typeface="Arial"/>
                <a:cs typeface="Arial"/>
              </a:rPr>
              <a:t>the BLI </a:t>
            </a:r>
            <a:r>
              <a:rPr lang="en-US" sz="4200" baseline="30000" dirty="0">
                <a:latin typeface="Arial"/>
                <a:cs typeface="Arial"/>
              </a:rPr>
              <a:t>solution for the inverse </a:t>
            </a:r>
            <a:r>
              <a:rPr lang="en-US" sz="4200" baseline="30000" dirty="0" smtClean="0">
                <a:latin typeface="Arial"/>
                <a:cs typeface="Arial"/>
              </a:rPr>
              <a:t>problem. </a:t>
            </a:r>
            <a:r>
              <a:rPr lang="en-US" sz="4200" baseline="30000" dirty="0">
                <a:latin typeface="Arial"/>
                <a:cs typeface="Arial"/>
              </a:rPr>
              <a:t>The initialization provides a fast initial solution avoiding the execution of the search iterations performed by the original GSI, whereas the drawbacks of the linearized trace-by-trace inversion are overcome by providing spatial modeling via stochastic sequential simulation</a:t>
            </a:r>
            <a:r>
              <a:rPr lang="en-US" sz="4200" baseline="30000" dirty="0" smtClean="0">
                <a:latin typeface="Arial"/>
                <a:cs typeface="Arial"/>
              </a:rPr>
              <a:t>.</a:t>
            </a:r>
          </a:p>
          <a:p>
            <a:pPr algn="just"/>
            <a:endParaRPr lang="en-US" sz="4200" baseline="30000" dirty="0">
              <a:latin typeface="Arial"/>
              <a:cs typeface="Arial"/>
            </a:endParaRPr>
          </a:p>
          <a:p>
            <a:pPr algn="just"/>
            <a:r>
              <a:rPr lang="en-GB" sz="4200" baseline="30000" dirty="0" smtClean="0">
                <a:latin typeface="Arial"/>
                <a:cs typeface="Arial"/>
              </a:rPr>
              <a:t>For the </a:t>
            </a:r>
            <a:r>
              <a:rPr lang="en-GB" sz="4200" baseline="30000" dirty="0">
                <a:latin typeface="Arial"/>
                <a:cs typeface="Arial"/>
              </a:rPr>
              <a:t>analysis of the </a:t>
            </a:r>
            <a:r>
              <a:rPr lang="en-GB" sz="4200" baseline="30000" dirty="0" smtClean="0">
                <a:latin typeface="Arial"/>
                <a:cs typeface="Arial"/>
              </a:rPr>
              <a:t>results a</a:t>
            </a:r>
            <a:r>
              <a:rPr lang="en-GB" sz="4200" baseline="30000" dirty="0">
                <a:latin typeface="Arial"/>
                <a:cs typeface="Arial"/>
              </a:rPr>
              <a:t> </a:t>
            </a:r>
            <a:r>
              <a:rPr lang="en-GB" sz="4200" baseline="30000" dirty="0" smtClean="0">
                <a:latin typeface="Arial"/>
                <a:cs typeface="Arial"/>
              </a:rPr>
              <a:t>dimensional reduction method, PCA, was applied to the samples at the same position of the well. Afterwards, the underlying density function was estimated with kernel density estimation for each iteration, giving rise to the images at the Figure 1. The well log, represented as a red x, is the target, and the goal is to sample around this target with the lowest variance possible.</a:t>
            </a:r>
            <a:endParaRPr lang="en-GB" sz="4200" baseline="30000" dirty="0">
              <a:latin typeface="Arial"/>
              <a:cs typeface="Arial"/>
            </a:endParaRPr>
          </a:p>
          <a:p>
            <a:pPr algn="just"/>
            <a:endParaRPr lang="en-GB" sz="4200" baseline="30000" dirty="0" smtClean="0">
              <a:latin typeface="Arial"/>
              <a:cs typeface="Arial"/>
            </a:endParaRPr>
          </a:p>
          <a:p>
            <a:pPr algn="just"/>
            <a:endParaRPr lang="en-GB" sz="4200" baseline="30000" dirty="0">
              <a:latin typeface="Arial"/>
              <a:cs typeface="Arial"/>
            </a:endParaRPr>
          </a:p>
        </p:txBody>
      </p:sp>
      <p:pic>
        <p:nvPicPr>
          <p:cNvPr id="5" name="Picture 4" descr="phd-open-day-06.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30337517" cy="8183307"/>
          </a:xfrm>
          <a:prstGeom prst="rect">
            <a:avLst/>
          </a:prstGeom>
        </p:spPr>
      </p:pic>
      <p:pic>
        <p:nvPicPr>
          <p:cNvPr id="8" name="Picture 7" descr="phd-open-day-07.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39886107"/>
            <a:ext cx="30337516" cy="2964080"/>
          </a:xfrm>
          <a:prstGeom prst="rect">
            <a:avLst/>
          </a:prstGeom>
        </p:spPr>
      </p:pic>
      <p:sp>
        <p:nvSpPr>
          <p:cNvPr id="16" name="TextBox 15"/>
          <p:cNvSpPr txBox="1"/>
          <p:nvPr/>
        </p:nvSpPr>
        <p:spPr>
          <a:xfrm>
            <a:off x="15645578" y="40301759"/>
            <a:ext cx="13958122" cy="1938992"/>
          </a:xfrm>
          <a:prstGeom prst="rect">
            <a:avLst/>
          </a:prstGeom>
          <a:noFill/>
        </p:spPr>
        <p:txBody>
          <a:bodyPr wrap="square" rtlCol="0">
            <a:spAutoFit/>
          </a:bodyPr>
          <a:lstStyle/>
          <a:p>
            <a:pPr>
              <a:lnSpc>
                <a:spcPct val="150000"/>
              </a:lnSpc>
            </a:pPr>
            <a:r>
              <a:rPr lang="en-US" sz="4000" dirty="0" smtClean="0"/>
              <a:t>Supervisor Prof. </a:t>
            </a:r>
            <a:r>
              <a:rPr lang="en-US" sz="4000" smtClean="0"/>
              <a:t>Amilcar </a:t>
            </a:r>
            <a:r>
              <a:rPr lang="en-US" sz="4000" smtClean="0"/>
              <a:t>Soares and </a:t>
            </a:r>
            <a:r>
              <a:rPr lang="en-US" sz="4000" dirty="0" smtClean="0"/>
              <a:t>Mauro </a:t>
            </a:r>
            <a:r>
              <a:rPr lang="en-US" sz="4000" dirty="0" err="1" smtClean="0"/>
              <a:t>Resembetg</a:t>
            </a:r>
            <a:r>
              <a:rPr lang="en-US" sz="4000" dirty="0" smtClean="0"/>
              <a:t> (UFSC)</a:t>
            </a:r>
            <a:endParaRPr lang="en-US" sz="4000" dirty="0" smtClean="0"/>
          </a:p>
          <a:p>
            <a:pPr>
              <a:lnSpc>
                <a:spcPct val="150000"/>
              </a:lnSpc>
            </a:pPr>
            <a:r>
              <a:rPr lang="en-US" sz="4000" dirty="0" smtClean="0"/>
              <a:t>PhD in Petroleum Engineering</a:t>
            </a:r>
          </a:p>
        </p:txBody>
      </p:sp>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632218" y="14220359"/>
            <a:ext cx="12982575" cy="6210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474128" y="21823563"/>
            <a:ext cx="13296900" cy="6467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TextBox 17"/>
          <p:cNvSpPr txBox="1"/>
          <p:nvPr/>
        </p:nvSpPr>
        <p:spPr>
          <a:xfrm>
            <a:off x="15655102" y="28106312"/>
            <a:ext cx="12597741" cy="1077218"/>
          </a:xfrm>
          <a:prstGeom prst="rect">
            <a:avLst/>
          </a:prstGeom>
          <a:noFill/>
        </p:spPr>
        <p:txBody>
          <a:bodyPr wrap="square" rtlCol="0">
            <a:spAutoFit/>
          </a:bodyPr>
          <a:lstStyle/>
          <a:p>
            <a:r>
              <a:rPr lang="en-US" sz="3200" dirty="0" smtClean="0">
                <a:latin typeface="Arial"/>
                <a:cs typeface="Arial"/>
              </a:rPr>
              <a:t>FIGURE 3: Match between the synthetic and original seismic represented via global correlation</a:t>
            </a:r>
            <a:endParaRPr lang="en-US" sz="3200" dirty="0">
              <a:latin typeface="Arial"/>
              <a:cs typeface="Arial"/>
            </a:endParaRPr>
          </a:p>
        </p:txBody>
      </p:sp>
    </p:spTree>
    <p:extLst>
      <p:ext uri="{BB962C8B-B14F-4D97-AF65-F5344CB8AC3E}">
        <p14:creationId xmlns:p14="http://schemas.microsoft.com/office/powerpoint/2010/main" val="1825072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2172</TotalTime>
  <Words>639</Words>
  <Application>Microsoft Office PowerPoint</Application>
  <PresentationFormat>Custom</PresentationFormat>
  <Paragraphs>25</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Telma Baptista</dc:creator>
  <cp:lastModifiedBy>Amilcar Soares</cp:lastModifiedBy>
  <cp:revision>39</cp:revision>
  <dcterms:created xsi:type="dcterms:W3CDTF">2015-10-09T11:14:20Z</dcterms:created>
  <dcterms:modified xsi:type="dcterms:W3CDTF">2016-05-11T10:50:36Z</dcterms:modified>
</cp:coreProperties>
</file>