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0275213" cy="42811700"/>
  <p:notesSz cx="7010400" cy="9296400"/>
  <p:defaultTextStyle>
    <a:defPPr>
      <a:defRPr lang="en-US"/>
    </a:defPPr>
    <a:lvl1pPr marL="0" algn="l" defTabSz="2088170" rtl="0" eaLnBrk="1" latinLnBrk="0" hangingPunct="1">
      <a:defRPr sz="8200" kern="1200">
        <a:solidFill>
          <a:schemeClr val="tx1"/>
        </a:solidFill>
        <a:latin typeface="+mn-lt"/>
        <a:ea typeface="+mn-ea"/>
        <a:cs typeface="+mn-cs"/>
      </a:defRPr>
    </a:lvl1pPr>
    <a:lvl2pPr marL="2088170" algn="l" defTabSz="2088170" rtl="0" eaLnBrk="1" latinLnBrk="0" hangingPunct="1">
      <a:defRPr sz="8200" kern="1200">
        <a:solidFill>
          <a:schemeClr val="tx1"/>
        </a:solidFill>
        <a:latin typeface="+mn-lt"/>
        <a:ea typeface="+mn-ea"/>
        <a:cs typeface="+mn-cs"/>
      </a:defRPr>
    </a:lvl2pPr>
    <a:lvl3pPr marL="4176339" algn="l" defTabSz="2088170" rtl="0" eaLnBrk="1" latinLnBrk="0" hangingPunct="1">
      <a:defRPr sz="8200" kern="1200">
        <a:solidFill>
          <a:schemeClr val="tx1"/>
        </a:solidFill>
        <a:latin typeface="+mn-lt"/>
        <a:ea typeface="+mn-ea"/>
        <a:cs typeface="+mn-cs"/>
      </a:defRPr>
    </a:lvl3pPr>
    <a:lvl4pPr marL="6264509" algn="l" defTabSz="2088170" rtl="0" eaLnBrk="1" latinLnBrk="0" hangingPunct="1">
      <a:defRPr sz="8200" kern="1200">
        <a:solidFill>
          <a:schemeClr val="tx1"/>
        </a:solidFill>
        <a:latin typeface="+mn-lt"/>
        <a:ea typeface="+mn-ea"/>
        <a:cs typeface="+mn-cs"/>
      </a:defRPr>
    </a:lvl4pPr>
    <a:lvl5pPr marL="8352678" algn="l" defTabSz="2088170" rtl="0" eaLnBrk="1" latinLnBrk="0" hangingPunct="1">
      <a:defRPr sz="8200" kern="1200">
        <a:solidFill>
          <a:schemeClr val="tx1"/>
        </a:solidFill>
        <a:latin typeface="+mn-lt"/>
        <a:ea typeface="+mn-ea"/>
        <a:cs typeface="+mn-cs"/>
      </a:defRPr>
    </a:lvl5pPr>
    <a:lvl6pPr marL="10440848" algn="l" defTabSz="2088170" rtl="0" eaLnBrk="1" latinLnBrk="0" hangingPunct="1">
      <a:defRPr sz="8200" kern="1200">
        <a:solidFill>
          <a:schemeClr val="tx1"/>
        </a:solidFill>
        <a:latin typeface="+mn-lt"/>
        <a:ea typeface="+mn-ea"/>
        <a:cs typeface="+mn-cs"/>
      </a:defRPr>
    </a:lvl6pPr>
    <a:lvl7pPr marL="12529017" algn="l" defTabSz="2088170" rtl="0" eaLnBrk="1" latinLnBrk="0" hangingPunct="1">
      <a:defRPr sz="8200" kern="1200">
        <a:solidFill>
          <a:schemeClr val="tx1"/>
        </a:solidFill>
        <a:latin typeface="+mn-lt"/>
        <a:ea typeface="+mn-ea"/>
        <a:cs typeface="+mn-cs"/>
      </a:defRPr>
    </a:lvl7pPr>
    <a:lvl8pPr marL="14617187" algn="l" defTabSz="2088170" rtl="0" eaLnBrk="1" latinLnBrk="0" hangingPunct="1">
      <a:defRPr sz="8200" kern="1200">
        <a:solidFill>
          <a:schemeClr val="tx1"/>
        </a:solidFill>
        <a:latin typeface="+mn-lt"/>
        <a:ea typeface="+mn-ea"/>
        <a:cs typeface="+mn-cs"/>
      </a:defRPr>
    </a:lvl8pPr>
    <a:lvl9pPr marL="16705356" algn="l" defTabSz="2088170"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4">
          <p15:clr>
            <a:srgbClr val="A4A3A4"/>
          </p15:clr>
        </p15:guide>
        <p15:guide id="2" pos="953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490" autoAdjust="0"/>
    <p:restoredTop sz="94660"/>
  </p:normalViewPr>
  <p:slideViewPr>
    <p:cSldViewPr snapToGrid="0" snapToObjects="1">
      <p:cViewPr varScale="1">
        <p:scale>
          <a:sx n="19" d="100"/>
          <a:sy n="19" d="100"/>
        </p:scale>
        <p:origin x="3636" y="78"/>
      </p:cViewPr>
      <p:guideLst>
        <p:guide orient="horz" pos="13484"/>
        <p:guide pos="953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0" d="100"/>
          <a:sy n="70" d="100"/>
        </p:scale>
        <p:origin x="-2802"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B674E65-6726-46FD-828E-F7614A0383F0}" type="datetimeFigureOut">
              <a:rPr lang="en-GB" smtClean="0"/>
              <a:t>11/05/2016</a:t>
            </a:fld>
            <a:endParaRPr lang="en-GB"/>
          </a:p>
        </p:txBody>
      </p:sp>
      <p:sp>
        <p:nvSpPr>
          <p:cNvPr id="4" name="Slide Image Placeholder 3"/>
          <p:cNvSpPr>
            <a:spLocks noGrp="1" noRot="1" noChangeAspect="1"/>
          </p:cNvSpPr>
          <p:nvPr>
            <p:ph type="sldImg" idx="2"/>
          </p:nvPr>
        </p:nvSpPr>
        <p:spPr>
          <a:xfrm>
            <a:off x="2273300" y="696913"/>
            <a:ext cx="24638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FD2637F-6242-4C1B-90C4-415E751CBB41}" type="slidenum">
              <a:rPr lang="en-GB" smtClean="0"/>
              <a:t>‹#›</a:t>
            </a:fld>
            <a:endParaRPr lang="en-GB"/>
          </a:p>
        </p:txBody>
      </p:sp>
    </p:spTree>
    <p:extLst>
      <p:ext uri="{BB962C8B-B14F-4D97-AF65-F5344CB8AC3E}">
        <p14:creationId xmlns:p14="http://schemas.microsoft.com/office/powerpoint/2010/main" val="54833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FD2637F-6242-4C1B-90C4-415E751CBB41}" type="slidenum">
              <a:rPr lang="en-GB" smtClean="0"/>
              <a:t>1</a:t>
            </a:fld>
            <a:endParaRPr lang="en-GB"/>
          </a:p>
        </p:txBody>
      </p:sp>
    </p:spTree>
    <p:extLst>
      <p:ext uri="{BB962C8B-B14F-4D97-AF65-F5344CB8AC3E}">
        <p14:creationId xmlns:p14="http://schemas.microsoft.com/office/powerpoint/2010/main" val="3764585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79"/>
            <a:ext cx="25733931" cy="9176767"/>
          </a:xfrm>
        </p:spPr>
        <p:txBody>
          <a:bodyPr/>
          <a:lstStyle/>
          <a:p>
            <a:r>
              <a:rPr lang="pt-PT" smtClean="0"/>
              <a:t>Click to edit Master title style</a:t>
            </a:r>
            <a:endParaRPr lang="en-US"/>
          </a:p>
        </p:txBody>
      </p:sp>
      <p:sp>
        <p:nvSpPr>
          <p:cNvPr id="3" name="Subtitle 2"/>
          <p:cNvSpPr>
            <a:spLocks noGrp="1"/>
          </p:cNvSpPr>
          <p:nvPr>
            <p:ph type="subTitle" idx="1"/>
          </p:nvPr>
        </p:nvSpPr>
        <p:spPr>
          <a:xfrm>
            <a:off x="4541282" y="24259963"/>
            <a:ext cx="21192649" cy="10940768"/>
          </a:xfrm>
        </p:spPr>
        <p:txBody>
          <a:bodyPr/>
          <a:lstStyle>
            <a:lvl1pPr marL="0" indent="0" algn="ctr">
              <a:buNone/>
              <a:defRPr>
                <a:solidFill>
                  <a:schemeClr val="tx1">
                    <a:tint val="75000"/>
                  </a:schemeClr>
                </a:solidFill>
              </a:defRPr>
            </a:lvl1pPr>
            <a:lvl2pPr marL="2088170" indent="0" algn="ctr">
              <a:buNone/>
              <a:defRPr>
                <a:solidFill>
                  <a:schemeClr val="tx1">
                    <a:tint val="75000"/>
                  </a:schemeClr>
                </a:solidFill>
              </a:defRPr>
            </a:lvl2pPr>
            <a:lvl3pPr marL="4176339" indent="0" algn="ctr">
              <a:buNone/>
              <a:defRPr>
                <a:solidFill>
                  <a:schemeClr val="tx1">
                    <a:tint val="75000"/>
                  </a:schemeClr>
                </a:solidFill>
              </a:defRPr>
            </a:lvl3pPr>
            <a:lvl4pPr marL="6264509" indent="0" algn="ctr">
              <a:buNone/>
              <a:defRPr>
                <a:solidFill>
                  <a:schemeClr val="tx1">
                    <a:tint val="75000"/>
                  </a:schemeClr>
                </a:solidFill>
              </a:defRPr>
            </a:lvl4pPr>
            <a:lvl5pPr marL="8352678" indent="0" algn="ctr">
              <a:buNone/>
              <a:defRPr>
                <a:solidFill>
                  <a:schemeClr val="tx1">
                    <a:tint val="75000"/>
                  </a:schemeClr>
                </a:solidFill>
              </a:defRPr>
            </a:lvl5pPr>
            <a:lvl6pPr marL="10440848" indent="0" algn="ctr">
              <a:buNone/>
              <a:defRPr>
                <a:solidFill>
                  <a:schemeClr val="tx1">
                    <a:tint val="75000"/>
                  </a:schemeClr>
                </a:solidFill>
              </a:defRPr>
            </a:lvl6pPr>
            <a:lvl7pPr marL="12529017" indent="0" algn="ctr">
              <a:buNone/>
              <a:defRPr>
                <a:solidFill>
                  <a:schemeClr val="tx1">
                    <a:tint val="75000"/>
                  </a:schemeClr>
                </a:solidFill>
              </a:defRPr>
            </a:lvl7pPr>
            <a:lvl8pPr marL="14617187" indent="0" algn="ctr">
              <a:buNone/>
              <a:defRPr>
                <a:solidFill>
                  <a:schemeClr val="tx1">
                    <a:tint val="75000"/>
                  </a:schemeClr>
                </a:solidFill>
              </a:defRPr>
            </a:lvl8pPr>
            <a:lvl9pPr marL="16705356" indent="0" algn="ctr">
              <a:buNone/>
              <a:defRPr>
                <a:solidFill>
                  <a:schemeClr val="tx1">
                    <a:tint val="75000"/>
                  </a:schemeClr>
                </a:solidFill>
              </a:defRPr>
            </a:lvl9pPr>
          </a:lstStyle>
          <a:p>
            <a:r>
              <a:rPr lang="pt-PT" smtClean="0"/>
              <a:t>Click to edit Master subtitle style</a:t>
            </a:r>
            <a:endParaRPr lang="en-US"/>
          </a:p>
        </p:txBody>
      </p:sp>
      <p:sp>
        <p:nvSpPr>
          <p:cNvPr id="4" name="Date Placeholder 3"/>
          <p:cNvSpPr>
            <a:spLocks noGrp="1"/>
          </p:cNvSpPr>
          <p:nvPr>
            <p:ph type="dt" sz="half" idx="10"/>
          </p:nvPr>
        </p:nvSpPr>
        <p:spPr/>
        <p:txBody>
          <a:bodyPr/>
          <a:lstStyle/>
          <a:p>
            <a:fld id="{12C1A0C2-F74C-2E4F-9798-31C914B23A03}"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2709980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10"/>
          </p:nvPr>
        </p:nvSpPr>
        <p:spPr/>
        <p:txBody>
          <a:bodyPr/>
          <a:lstStyle/>
          <a:p>
            <a:fld id="{12C1A0C2-F74C-2E4F-9798-31C914B23A03}"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131540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76283" y="10702928"/>
            <a:ext cx="22548726" cy="228031763"/>
          </a:xfrm>
        </p:spPr>
        <p:txBody>
          <a:bodyPr vert="eaVert"/>
          <a:lstStyle/>
          <a:p>
            <a:r>
              <a:rPr lang="pt-PT" smtClean="0"/>
              <a:t>Click to edit Master title style</a:t>
            </a:r>
            <a:endParaRPr lang="en-US"/>
          </a:p>
        </p:txBody>
      </p:sp>
      <p:sp>
        <p:nvSpPr>
          <p:cNvPr id="3" name="Vertical Text Placeholder 2"/>
          <p:cNvSpPr>
            <a:spLocks noGrp="1"/>
          </p:cNvSpPr>
          <p:nvPr>
            <p:ph type="body" orient="vert" idx="1"/>
          </p:nvPr>
        </p:nvSpPr>
        <p:spPr>
          <a:xfrm>
            <a:off x="5014332" y="10702928"/>
            <a:ext cx="67157362" cy="228031763"/>
          </a:xfrm>
        </p:spPr>
        <p:txBody>
          <a:bodyPr vert="eaVert"/>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10"/>
          </p:nvPr>
        </p:nvSpPr>
        <p:spPr/>
        <p:txBody>
          <a:bodyPr/>
          <a:lstStyle/>
          <a:p>
            <a:fld id="{12C1A0C2-F74C-2E4F-9798-31C914B23A03}"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3948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lang="en-US"/>
          </a:p>
        </p:txBody>
      </p:sp>
      <p:sp>
        <p:nvSpPr>
          <p:cNvPr id="3" name="Content Placeholder 2"/>
          <p:cNvSpPr>
            <a:spLocks noGrp="1"/>
          </p:cNvSpPr>
          <p:nvPr>
            <p:ph idx="1"/>
          </p:nvPr>
        </p:nvSpPr>
        <p:spPr/>
        <p:txBody>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10"/>
          </p:nvPr>
        </p:nvSpPr>
        <p:spPr/>
        <p:txBody>
          <a:bodyPr/>
          <a:lstStyle/>
          <a:p>
            <a:fld id="{12C1A0C2-F74C-2E4F-9798-31C914B23A03}"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91858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85"/>
            <a:ext cx="25733931" cy="8502879"/>
          </a:xfrm>
        </p:spPr>
        <p:txBody>
          <a:bodyPr anchor="t"/>
          <a:lstStyle>
            <a:lvl1pPr algn="l">
              <a:defRPr sz="18300" b="1" cap="all"/>
            </a:lvl1pPr>
          </a:lstStyle>
          <a:p>
            <a:r>
              <a:rPr lang="pt-PT" smtClean="0"/>
              <a:t>Click to edit Master title style</a:t>
            </a:r>
            <a:endParaRPr lang="en-US"/>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9100">
                <a:solidFill>
                  <a:schemeClr val="tx1">
                    <a:tint val="75000"/>
                  </a:schemeClr>
                </a:solidFill>
              </a:defRPr>
            </a:lvl1pPr>
            <a:lvl2pPr marL="2088170" indent="0">
              <a:buNone/>
              <a:defRPr sz="8200">
                <a:solidFill>
                  <a:schemeClr val="tx1">
                    <a:tint val="75000"/>
                  </a:schemeClr>
                </a:solidFill>
              </a:defRPr>
            </a:lvl2pPr>
            <a:lvl3pPr marL="4176339" indent="0">
              <a:buNone/>
              <a:defRPr sz="7300">
                <a:solidFill>
                  <a:schemeClr val="tx1">
                    <a:tint val="75000"/>
                  </a:schemeClr>
                </a:solidFill>
              </a:defRPr>
            </a:lvl3pPr>
            <a:lvl4pPr marL="6264509" indent="0">
              <a:buNone/>
              <a:defRPr sz="6400">
                <a:solidFill>
                  <a:schemeClr val="tx1">
                    <a:tint val="75000"/>
                  </a:schemeClr>
                </a:solidFill>
              </a:defRPr>
            </a:lvl4pPr>
            <a:lvl5pPr marL="8352678" indent="0">
              <a:buNone/>
              <a:defRPr sz="6400">
                <a:solidFill>
                  <a:schemeClr val="tx1">
                    <a:tint val="75000"/>
                  </a:schemeClr>
                </a:solidFill>
              </a:defRPr>
            </a:lvl5pPr>
            <a:lvl6pPr marL="10440848" indent="0">
              <a:buNone/>
              <a:defRPr sz="6400">
                <a:solidFill>
                  <a:schemeClr val="tx1">
                    <a:tint val="75000"/>
                  </a:schemeClr>
                </a:solidFill>
              </a:defRPr>
            </a:lvl6pPr>
            <a:lvl7pPr marL="12529017" indent="0">
              <a:buNone/>
              <a:defRPr sz="6400">
                <a:solidFill>
                  <a:schemeClr val="tx1">
                    <a:tint val="75000"/>
                  </a:schemeClr>
                </a:solidFill>
              </a:defRPr>
            </a:lvl7pPr>
            <a:lvl8pPr marL="14617187" indent="0">
              <a:buNone/>
              <a:defRPr sz="6400">
                <a:solidFill>
                  <a:schemeClr val="tx1">
                    <a:tint val="75000"/>
                  </a:schemeClr>
                </a:solidFill>
              </a:defRPr>
            </a:lvl8pPr>
            <a:lvl9pPr marL="16705356" indent="0">
              <a:buNone/>
              <a:defRPr sz="6400">
                <a:solidFill>
                  <a:schemeClr val="tx1">
                    <a:tint val="75000"/>
                  </a:schemeClr>
                </a:solidFill>
              </a:defRPr>
            </a:lvl9pPr>
          </a:lstStyle>
          <a:p>
            <a:pPr lvl="0"/>
            <a:r>
              <a:rPr lang="pt-PT" smtClean="0"/>
              <a:t>Click to edit Master text styles</a:t>
            </a:r>
          </a:p>
        </p:txBody>
      </p:sp>
      <p:sp>
        <p:nvSpPr>
          <p:cNvPr id="4" name="Date Placeholder 3"/>
          <p:cNvSpPr>
            <a:spLocks noGrp="1"/>
          </p:cNvSpPr>
          <p:nvPr>
            <p:ph type="dt" sz="half" idx="10"/>
          </p:nvPr>
        </p:nvSpPr>
        <p:spPr/>
        <p:txBody>
          <a:bodyPr/>
          <a:lstStyle/>
          <a:p>
            <a:fld id="{12C1A0C2-F74C-2E4F-9798-31C914B23A03}"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1893432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lang="en-US"/>
          </a:p>
        </p:txBody>
      </p:sp>
      <p:sp>
        <p:nvSpPr>
          <p:cNvPr id="3" name="Content Placeholder 2"/>
          <p:cNvSpPr>
            <a:spLocks noGrp="1"/>
          </p:cNvSpPr>
          <p:nvPr>
            <p:ph sz="half" idx="1"/>
          </p:nvPr>
        </p:nvSpPr>
        <p:spPr>
          <a:xfrm>
            <a:off x="5014332" y="62364364"/>
            <a:ext cx="44850417" cy="176370327"/>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Content Placeholder 3"/>
          <p:cNvSpPr>
            <a:spLocks noGrp="1"/>
          </p:cNvSpPr>
          <p:nvPr>
            <p:ph sz="half" idx="2"/>
          </p:nvPr>
        </p:nvSpPr>
        <p:spPr>
          <a:xfrm>
            <a:off x="50369338" y="62364364"/>
            <a:ext cx="44855671" cy="176370327"/>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5" name="Date Placeholder 4"/>
          <p:cNvSpPr>
            <a:spLocks noGrp="1"/>
          </p:cNvSpPr>
          <p:nvPr>
            <p:ph type="dt" sz="half" idx="10"/>
          </p:nvPr>
        </p:nvSpPr>
        <p:spPr/>
        <p:txBody>
          <a:bodyPr/>
          <a:lstStyle/>
          <a:p>
            <a:fld id="{12C1A0C2-F74C-2E4F-9798-31C914B23A03}"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2418694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453"/>
            <a:ext cx="27247692" cy="7135283"/>
          </a:xfrm>
        </p:spPr>
        <p:txBody>
          <a:bodyPr/>
          <a:lstStyle>
            <a:lvl1pPr>
              <a:defRPr/>
            </a:lvl1pPr>
          </a:lstStyle>
          <a:p>
            <a:r>
              <a:rPr lang="pt-PT" smtClean="0"/>
              <a:t>Click to edit Master title style</a:t>
            </a:r>
            <a:endParaRPr lang="en-US"/>
          </a:p>
        </p:txBody>
      </p:sp>
      <p:sp>
        <p:nvSpPr>
          <p:cNvPr id="3" name="Text Placeholder 2"/>
          <p:cNvSpPr>
            <a:spLocks noGrp="1"/>
          </p:cNvSpPr>
          <p:nvPr>
            <p:ph type="body" idx="1"/>
          </p:nvPr>
        </p:nvSpPr>
        <p:spPr>
          <a:xfrm>
            <a:off x="1513761" y="9583085"/>
            <a:ext cx="13376810" cy="3993774"/>
          </a:xfrm>
        </p:spPr>
        <p:txBody>
          <a:bodyPr anchor="b"/>
          <a:lstStyle>
            <a:lvl1pPr marL="0" indent="0">
              <a:buNone/>
              <a:defRPr sz="11000" b="1"/>
            </a:lvl1pPr>
            <a:lvl2pPr marL="2088170" indent="0">
              <a:buNone/>
              <a:defRPr sz="9100" b="1"/>
            </a:lvl2pPr>
            <a:lvl3pPr marL="4176339" indent="0">
              <a:buNone/>
              <a:defRPr sz="8200" b="1"/>
            </a:lvl3pPr>
            <a:lvl4pPr marL="6264509" indent="0">
              <a:buNone/>
              <a:defRPr sz="7300" b="1"/>
            </a:lvl4pPr>
            <a:lvl5pPr marL="8352678" indent="0">
              <a:buNone/>
              <a:defRPr sz="7300" b="1"/>
            </a:lvl5pPr>
            <a:lvl6pPr marL="10440848" indent="0">
              <a:buNone/>
              <a:defRPr sz="7300" b="1"/>
            </a:lvl6pPr>
            <a:lvl7pPr marL="12529017" indent="0">
              <a:buNone/>
              <a:defRPr sz="7300" b="1"/>
            </a:lvl7pPr>
            <a:lvl8pPr marL="14617187" indent="0">
              <a:buNone/>
              <a:defRPr sz="7300" b="1"/>
            </a:lvl8pPr>
            <a:lvl9pPr marL="16705356" indent="0">
              <a:buNone/>
              <a:defRPr sz="7300" b="1"/>
            </a:lvl9pPr>
          </a:lstStyle>
          <a:p>
            <a:pPr lvl="0"/>
            <a:r>
              <a:rPr lang="pt-PT" smtClean="0"/>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5" name="Text Placeholder 4"/>
          <p:cNvSpPr>
            <a:spLocks noGrp="1"/>
          </p:cNvSpPr>
          <p:nvPr>
            <p:ph type="body" sz="quarter" idx="3"/>
          </p:nvPr>
        </p:nvSpPr>
        <p:spPr>
          <a:xfrm>
            <a:off x="15379389" y="9583085"/>
            <a:ext cx="13382065" cy="3993774"/>
          </a:xfrm>
        </p:spPr>
        <p:txBody>
          <a:bodyPr anchor="b"/>
          <a:lstStyle>
            <a:lvl1pPr marL="0" indent="0">
              <a:buNone/>
              <a:defRPr sz="11000" b="1"/>
            </a:lvl1pPr>
            <a:lvl2pPr marL="2088170" indent="0">
              <a:buNone/>
              <a:defRPr sz="9100" b="1"/>
            </a:lvl2pPr>
            <a:lvl3pPr marL="4176339" indent="0">
              <a:buNone/>
              <a:defRPr sz="8200" b="1"/>
            </a:lvl3pPr>
            <a:lvl4pPr marL="6264509" indent="0">
              <a:buNone/>
              <a:defRPr sz="7300" b="1"/>
            </a:lvl4pPr>
            <a:lvl5pPr marL="8352678" indent="0">
              <a:buNone/>
              <a:defRPr sz="7300" b="1"/>
            </a:lvl5pPr>
            <a:lvl6pPr marL="10440848" indent="0">
              <a:buNone/>
              <a:defRPr sz="7300" b="1"/>
            </a:lvl6pPr>
            <a:lvl7pPr marL="12529017" indent="0">
              <a:buNone/>
              <a:defRPr sz="7300" b="1"/>
            </a:lvl7pPr>
            <a:lvl8pPr marL="14617187" indent="0">
              <a:buNone/>
              <a:defRPr sz="7300" b="1"/>
            </a:lvl8pPr>
            <a:lvl9pPr marL="16705356" indent="0">
              <a:buNone/>
              <a:defRPr sz="7300" b="1"/>
            </a:lvl9pPr>
          </a:lstStyle>
          <a:p>
            <a:pPr lvl="0"/>
            <a:r>
              <a:rPr lang="pt-PT" smtClean="0"/>
              <a:t>Click to edit Master text styles</a:t>
            </a:r>
          </a:p>
        </p:txBody>
      </p:sp>
      <p:sp>
        <p:nvSpPr>
          <p:cNvPr id="6" name="Content Placeholder 5"/>
          <p:cNvSpPr>
            <a:spLocks noGrp="1"/>
          </p:cNvSpPr>
          <p:nvPr>
            <p:ph sz="quarter" idx="4"/>
          </p:nvPr>
        </p:nvSpPr>
        <p:spPr>
          <a:xfrm>
            <a:off x="15379389" y="13576859"/>
            <a:ext cx="13382065" cy="24666281"/>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7" name="Date Placeholder 6"/>
          <p:cNvSpPr>
            <a:spLocks noGrp="1"/>
          </p:cNvSpPr>
          <p:nvPr>
            <p:ph type="dt" sz="half" idx="10"/>
          </p:nvPr>
        </p:nvSpPr>
        <p:spPr/>
        <p:txBody>
          <a:bodyPr/>
          <a:lstStyle/>
          <a:p>
            <a:fld id="{12C1A0C2-F74C-2E4F-9798-31C914B23A03}" type="datetimeFigureOut">
              <a:rPr lang="en-US" smtClean="0"/>
              <a:t>5/11/2016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2006469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lang="en-US"/>
          </a:p>
        </p:txBody>
      </p:sp>
      <p:sp>
        <p:nvSpPr>
          <p:cNvPr id="3" name="Date Placeholder 2"/>
          <p:cNvSpPr>
            <a:spLocks noGrp="1"/>
          </p:cNvSpPr>
          <p:nvPr>
            <p:ph type="dt" sz="half" idx="10"/>
          </p:nvPr>
        </p:nvSpPr>
        <p:spPr/>
        <p:txBody>
          <a:bodyPr/>
          <a:lstStyle/>
          <a:p>
            <a:fld id="{12C1A0C2-F74C-2E4F-9798-31C914B23A03}" type="datetimeFigureOut">
              <a:rPr lang="en-US" smtClean="0"/>
              <a:t>5/11/2016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4284442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1A0C2-F74C-2E4F-9798-31C914B23A03}" type="datetimeFigureOut">
              <a:rPr lang="en-US" smtClean="0"/>
              <a:t>5/11/2016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3946007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3" y="1704540"/>
            <a:ext cx="9960336" cy="7254205"/>
          </a:xfrm>
        </p:spPr>
        <p:txBody>
          <a:bodyPr anchor="b"/>
          <a:lstStyle>
            <a:lvl1pPr algn="l">
              <a:defRPr sz="9100" b="1"/>
            </a:lvl1pPr>
          </a:lstStyle>
          <a:p>
            <a:r>
              <a:rPr lang="pt-PT" smtClean="0"/>
              <a:t>Click to edit Master title style</a:t>
            </a:r>
            <a:endParaRPr lang="en-US"/>
          </a:p>
        </p:txBody>
      </p:sp>
      <p:sp>
        <p:nvSpPr>
          <p:cNvPr id="3" name="Content Placeholder 2"/>
          <p:cNvSpPr>
            <a:spLocks noGrp="1"/>
          </p:cNvSpPr>
          <p:nvPr>
            <p:ph idx="1"/>
          </p:nvPr>
        </p:nvSpPr>
        <p:spPr>
          <a:xfrm>
            <a:off x="11836767" y="1704543"/>
            <a:ext cx="16924685" cy="3653860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Text Placeholder 3"/>
          <p:cNvSpPr>
            <a:spLocks noGrp="1"/>
          </p:cNvSpPr>
          <p:nvPr>
            <p:ph type="body" sz="half" idx="2"/>
          </p:nvPr>
        </p:nvSpPr>
        <p:spPr>
          <a:xfrm>
            <a:off x="1513763" y="8958748"/>
            <a:ext cx="9960336" cy="29284395"/>
          </a:xfrm>
        </p:spPr>
        <p:txBody>
          <a:bodyPr/>
          <a:lstStyle>
            <a:lvl1pPr marL="0" indent="0">
              <a:buNone/>
              <a:defRPr sz="6400"/>
            </a:lvl1pPr>
            <a:lvl2pPr marL="2088170" indent="0">
              <a:buNone/>
              <a:defRPr sz="5500"/>
            </a:lvl2pPr>
            <a:lvl3pPr marL="4176339" indent="0">
              <a:buNone/>
              <a:defRPr sz="4600"/>
            </a:lvl3pPr>
            <a:lvl4pPr marL="6264509" indent="0">
              <a:buNone/>
              <a:defRPr sz="4100"/>
            </a:lvl4pPr>
            <a:lvl5pPr marL="8352678" indent="0">
              <a:buNone/>
              <a:defRPr sz="4100"/>
            </a:lvl5pPr>
            <a:lvl6pPr marL="10440848" indent="0">
              <a:buNone/>
              <a:defRPr sz="4100"/>
            </a:lvl6pPr>
            <a:lvl7pPr marL="12529017" indent="0">
              <a:buNone/>
              <a:defRPr sz="4100"/>
            </a:lvl7pPr>
            <a:lvl8pPr marL="14617187" indent="0">
              <a:buNone/>
              <a:defRPr sz="4100"/>
            </a:lvl8pPr>
            <a:lvl9pPr marL="16705356" indent="0">
              <a:buNone/>
              <a:defRPr sz="4100"/>
            </a:lvl9pPr>
          </a:lstStyle>
          <a:p>
            <a:pPr lvl="0"/>
            <a:r>
              <a:rPr lang="pt-PT" smtClean="0"/>
              <a:t>Click to edit Master text styles</a:t>
            </a:r>
          </a:p>
        </p:txBody>
      </p:sp>
      <p:sp>
        <p:nvSpPr>
          <p:cNvPr id="5" name="Date Placeholder 4"/>
          <p:cNvSpPr>
            <a:spLocks noGrp="1"/>
          </p:cNvSpPr>
          <p:nvPr>
            <p:ph type="dt" sz="half" idx="10"/>
          </p:nvPr>
        </p:nvSpPr>
        <p:spPr/>
        <p:txBody>
          <a:bodyPr/>
          <a:lstStyle/>
          <a:p>
            <a:fld id="{12C1A0C2-F74C-2E4F-9798-31C914B23A03}"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45198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0"/>
            <a:ext cx="18165128" cy="3537914"/>
          </a:xfrm>
        </p:spPr>
        <p:txBody>
          <a:bodyPr anchor="b"/>
          <a:lstStyle>
            <a:lvl1pPr algn="l">
              <a:defRPr sz="9100" b="1"/>
            </a:lvl1pPr>
          </a:lstStyle>
          <a:p>
            <a:r>
              <a:rPr lang="pt-PT" smtClean="0"/>
              <a:t>Click to edit Master title style</a:t>
            </a:r>
            <a:endParaRPr lang="en-US"/>
          </a:p>
        </p:txBody>
      </p:sp>
      <p:sp>
        <p:nvSpPr>
          <p:cNvPr id="3" name="Picture Placeholder 2"/>
          <p:cNvSpPr>
            <a:spLocks noGrp="1"/>
          </p:cNvSpPr>
          <p:nvPr>
            <p:ph type="pic" idx="1"/>
          </p:nvPr>
        </p:nvSpPr>
        <p:spPr>
          <a:xfrm>
            <a:off x="5934154" y="3825305"/>
            <a:ext cx="18165128" cy="25687020"/>
          </a:xfrm>
        </p:spPr>
        <p:txBody>
          <a:bodyPr/>
          <a:lstStyle>
            <a:lvl1pPr marL="0" indent="0">
              <a:buNone/>
              <a:defRPr sz="14600"/>
            </a:lvl1pPr>
            <a:lvl2pPr marL="2088170" indent="0">
              <a:buNone/>
              <a:defRPr sz="12800"/>
            </a:lvl2pPr>
            <a:lvl3pPr marL="4176339" indent="0">
              <a:buNone/>
              <a:defRPr sz="11000"/>
            </a:lvl3pPr>
            <a:lvl4pPr marL="6264509" indent="0">
              <a:buNone/>
              <a:defRPr sz="9100"/>
            </a:lvl4pPr>
            <a:lvl5pPr marL="8352678" indent="0">
              <a:buNone/>
              <a:defRPr sz="9100"/>
            </a:lvl5pPr>
            <a:lvl6pPr marL="10440848" indent="0">
              <a:buNone/>
              <a:defRPr sz="9100"/>
            </a:lvl6pPr>
            <a:lvl7pPr marL="12529017" indent="0">
              <a:buNone/>
              <a:defRPr sz="9100"/>
            </a:lvl7pPr>
            <a:lvl8pPr marL="14617187" indent="0">
              <a:buNone/>
              <a:defRPr sz="9100"/>
            </a:lvl8pPr>
            <a:lvl9pPr marL="16705356" indent="0">
              <a:buNone/>
              <a:defRPr sz="9100"/>
            </a:lvl9pPr>
          </a:lstStyle>
          <a:p>
            <a:endParaRPr lang="en-US"/>
          </a:p>
        </p:txBody>
      </p:sp>
      <p:sp>
        <p:nvSpPr>
          <p:cNvPr id="4" name="Text Placeholder 3"/>
          <p:cNvSpPr>
            <a:spLocks noGrp="1"/>
          </p:cNvSpPr>
          <p:nvPr>
            <p:ph type="body" sz="half" idx="2"/>
          </p:nvPr>
        </p:nvSpPr>
        <p:spPr>
          <a:xfrm>
            <a:off x="5934154" y="33506104"/>
            <a:ext cx="18165128" cy="5024426"/>
          </a:xfrm>
        </p:spPr>
        <p:txBody>
          <a:bodyPr/>
          <a:lstStyle>
            <a:lvl1pPr marL="0" indent="0">
              <a:buNone/>
              <a:defRPr sz="6400"/>
            </a:lvl1pPr>
            <a:lvl2pPr marL="2088170" indent="0">
              <a:buNone/>
              <a:defRPr sz="5500"/>
            </a:lvl2pPr>
            <a:lvl3pPr marL="4176339" indent="0">
              <a:buNone/>
              <a:defRPr sz="4600"/>
            </a:lvl3pPr>
            <a:lvl4pPr marL="6264509" indent="0">
              <a:buNone/>
              <a:defRPr sz="4100"/>
            </a:lvl4pPr>
            <a:lvl5pPr marL="8352678" indent="0">
              <a:buNone/>
              <a:defRPr sz="4100"/>
            </a:lvl5pPr>
            <a:lvl6pPr marL="10440848" indent="0">
              <a:buNone/>
              <a:defRPr sz="4100"/>
            </a:lvl6pPr>
            <a:lvl7pPr marL="12529017" indent="0">
              <a:buNone/>
              <a:defRPr sz="4100"/>
            </a:lvl7pPr>
            <a:lvl8pPr marL="14617187" indent="0">
              <a:buNone/>
              <a:defRPr sz="4100"/>
            </a:lvl8pPr>
            <a:lvl9pPr marL="16705356" indent="0">
              <a:buNone/>
              <a:defRPr sz="4100"/>
            </a:lvl9pPr>
          </a:lstStyle>
          <a:p>
            <a:pPr lvl="0"/>
            <a:r>
              <a:rPr lang="pt-PT" smtClean="0"/>
              <a:t>Click to edit Master text styles</a:t>
            </a:r>
          </a:p>
        </p:txBody>
      </p:sp>
      <p:sp>
        <p:nvSpPr>
          <p:cNvPr id="5" name="Date Placeholder 4"/>
          <p:cNvSpPr>
            <a:spLocks noGrp="1"/>
          </p:cNvSpPr>
          <p:nvPr>
            <p:ph type="dt" sz="half" idx="10"/>
          </p:nvPr>
        </p:nvSpPr>
        <p:spPr/>
        <p:txBody>
          <a:bodyPr/>
          <a:lstStyle/>
          <a:p>
            <a:fld id="{12C1A0C2-F74C-2E4F-9798-31C914B23A03}"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0D45C-9102-BF48-91BE-AE5977AD89FA}" type="slidenum">
              <a:rPr lang="en-US" smtClean="0"/>
              <a:t>‹#›</a:t>
            </a:fld>
            <a:endParaRPr lang="en-US"/>
          </a:p>
        </p:txBody>
      </p:sp>
    </p:spTree>
    <p:extLst>
      <p:ext uri="{BB962C8B-B14F-4D97-AF65-F5344CB8AC3E}">
        <p14:creationId xmlns:p14="http://schemas.microsoft.com/office/powerpoint/2010/main" val="3829331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3"/>
            <a:ext cx="27247692" cy="7135283"/>
          </a:xfrm>
          <a:prstGeom prst="rect">
            <a:avLst/>
          </a:prstGeom>
        </p:spPr>
        <p:txBody>
          <a:bodyPr vert="horz" lIns="417634" tIns="208817" rIns="417634" bIns="208817" rtlCol="0" anchor="ctr">
            <a:normAutofit/>
          </a:bodyPr>
          <a:lstStyle/>
          <a:p>
            <a:r>
              <a:rPr lang="pt-PT" smtClean="0"/>
              <a:t>Click to edit Master title style</a:t>
            </a:r>
            <a:endParaRPr lang="en-US"/>
          </a:p>
        </p:txBody>
      </p:sp>
      <p:sp>
        <p:nvSpPr>
          <p:cNvPr id="3" name="Text Placeholder 2"/>
          <p:cNvSpPr>
            <a:spLocks noGrp="1"/>
          </p:cNvSpPr>
          <p:nvPr>
            <p:ph type="body" idx="1"/>
          </p:nvPr>
        </p:nvSpPr>
        <p:spPr>
          <a:xfrm>
            <a:off x="1513761" y="9989400"/>
            <a:ext cx="27247692" cy="28253743"/>
          </a:xfrm>
          <a:prstGeom prst="rect">
            <a:avLst/>
          </a:prstGeom>
        </p:spPr>
        <p:txBody>
          <a:bodyPr vert="horz" lIns="417634" tIns="208817" rIns="417634" bIns="208817" rtlCol="0">
            <a:normAutofit/>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2"/>
          </p:nvPr>
        </p:nvSpPr>
        <p:spPr>
          <a:xfrm>
            <a:off x="1513761" y="39680106"/>
            <a:ext cx="7064216" cy="2279327"/>
          </a:xfrm>
          <a:prstGeom prst="rect">
            <a:avLst/>
          </a:prstGeom>
        </p:spPr>
        <p:txBody>
          <a:bodyPr vert="horz" lIns="417634" tIns="208817" rIns="417634" bIns="208817" rtlCol="0" anchor="ctr"/>
          <a:lstStyle>
            <a:lvl1pPr algn="l">
              <a:defRPr sz="5500">
                <a:solidFill>
                  <a:schemeClr val="tx1">
                    <a:tint val="75000"/>
                  </a:schemeClr>
                </a:solidFill>
              </a:defRPr>
            </a:lvl1pPr>
          </a:lstStyle>
          <a:p>
            <a:fld id="{12C1A0C2-F74C-2E4F-9798-31C914B23A03}" type="datetimeFigureOut">
              <a:rPr lang="en-US" smtClean="0"/>
              <a:t>5/11/2016</a:t>
            </a:fld>
            <a:endParaRPr lang="en-US"/>
          </a:p>
        </p:txBody>
      </p:sp>
      <p:sp>
        <p:nvSpPr>
          <p:cNvPr id="5" name="Footer Placeholder 4"/>
          <p:cNvSpPr>
            <a:spLocks noGrp="1"/>
          </p:cNvSpPr>
          <p:nvPr>
            <p:ph type="ftr" sz="quarter" idx="3"/>
          </p:nvPr>
        </p:nvSpPr>
        <p:spPr>
          <a:xfrm>
            <a:off x="10344031" y="39680106"/>
            <a:ext cx="9587151" cy="2279327"/>
          </a:xfrm>
          <a:prstGeom prst="rect">
            <a:avLst/>
          </a:prstGeom>
        </p:spPr>
        <p:txBody>
          <a:bodyPr vert="horz" lIns="417634" tIns="208817" rIns="417634" bIns="208817"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697236" y="39680106"/>
            <a:ext cx="7064216" cy="2279327"/>
          </a:xfrm>
          <a:prstGeom prst="rect">
            <a:avLst/>
          </a:prstGeom>
        </p:spPr>
        <p:txBody>
          <a:bodyPr vert="horz" lIns="417634" tIns="208817" rIns="417634" bIns="208817" rtlCol="0" anchor="ctr"/>
          <a:lstStyle>
            <a:lvl1pPr algn="r">
              <a:defRPr sz="5500">
                <a:solidFill>
                  <a:schemeClr val="tx1">
                    <a:tint val="75000"/>
                  </a:schemeClr>
                </a:solidFill>
              </a:defRPr>
            </a:lvl1pPr>
          </a:lstStyle>
          <a:p>
            <a:fld id="{B5F0D45C-9102-BF48-91BE-AE5977AD89FA}" type="slidenum">
              <a:rPr lang="en-US" smtClean="0"/>
              <a:t>‹#›</a:t>
            </a:fld>
            <a:endParaRPr lang="en-US"/>
          </a:p>
        </p:txBody>
      </p:sp>
    </p:spTree>
    <p:extLst>
      <p:ext uri="{BB962C8B-B14F-4D97-AF65-F5344CB8AC3E}">
        <p14:creationId xmlns:p14="http://schemas.microsoft.com/office/powerpoint/2010/main" val="2412964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8170" rtl="0" eaLnBrk="1" latinLnBrk="0" hangingPunct="1">
        <a:spcBef>
          <a:spcPct val="0"/>
        </a:spcBef>
        <a:buNone/>
        <a:defRPr sz="20100" kern="1200">
          <a:solidFill>
            <a:schemeClr val="tx1"/>
          </a:solidFill>
          <a:latin typeface="+mj-lt"/>
          <a:ea typeface="+mj-ea"/>
          <a:cs typeface="+mj-cs"/>
        </a:defRPr>
      </a:lvl1pPr>
    </p:titleStyle>
    <p:bodyStyle>
      <a:lvl1pPr marL="1566127" indent="-1566127" algn="l" defTabSz="2088170" rtl="0" eaLnBrk="1" latinLnBrk="0" hangingPunct="1">
        <a:spcBef>
          <a:spcPct val="20000"/>
        </a:spcBef>
        <a:buFont typeface="Arial"/>
        <a:buChar char="•"/>
        <a:defRPr sz="14600" kern="1200">
          <a:solidFill>
            <a:schemeClr val="tx1"/>
          </a:solidFill>
          <a:latin typeface="+mn-lt"/>
          <a:ea typeface="+mn-ea"/>
          <a:cs typeface="+mn-cs"/>
        </a:defRPr>
      </a:lvl1pPr>
      <a:lvl2pPr marL="3393276" indent="-1305106" algn="l" defTabSz="2088170" rtl="0" eaLnBrk="1" latinLnBrk="0" hangingPunct="1">
        <a:spcBef>
          <a:spcPct val="20000"/>
        </a:spcBef>
        <a:buFont typeface="Arial"/>
        <a:buChar char="–"/>
        <a:defRPr sz="12800" kern="1200">
          <a:solidFill>
            <a:schemeClr val="tx1"/>
          </a:solidFill>
          <a:latin typeface="+mn-lt"/>
          <a:ea typeface="+mn-ea"/>
          <a:cs typeface="+mn-cs"/>
        </a:defRPr>
      </a:lvl2pPr>
      <a:lvl3pPr marL="5220424" indent="-1044085" algn="l" defTabSz="2088170" rtl="0" eaLnBrk="1" latinLnBrk="0" hangingPunct="1">
        <a:spcBef>
          <a:spcPct val="20000"/>
        </a:spcBef>
        <a:buFont typeface="Arial"/>
        <a:buChar char="•"/>
        <a:defRPr sz="11000" kern="1200">
          <a:solidFill>
            <a:schemeClr val="tx1"/>
          </a:solidFill>
          <a:latin typeface="+mn-lt"/>
          <a:ea typeface="+mn-ea"/>
          <a:cs typeface="+mn-cs"/>
        </a:defRPr>
      </a:lvl3pPr>
      <a:lvl4pPr marL="7308593" indent="-1044085" algn="l" defTabSz="2088170" rtl="0" eaLnBrk="1" latinLnBrk="0" hangingPunct="1">
        <a:spcBef>
          <a:spcPct val="20000"/>
        </a:spcBef>
        <a:buFont typeface="Arial"/>
        <a:buChar char="–"/>
        <a:defRPr sz="9100" kern="1200">
          <a:solidFill>
            <a:schemeClr val="tx1"/>
          </a:solidFill>
          <a:latin typeface="+mn-lt"/>
          <a:ea typeface="+mn-ea"/>
          <a:cs typeface="+mn-cs"/>
        </a:defRPr>
      </a:lvl4pPr>
      <a:lvl5pPr marL="9396763" indent="-1044085" algn="l" defTabSz="2088170" rtl="0" eaLnBrk="1" latinLnBrk="0" hangingPunct="1">
        <a:spcBef>
          <a:spcPct val="20000"/>
        </a:spcBef>
        <a:buFont typeface="Arial"/>
        <a:buChar char="»"/>
        <a:defRPr sz="9100" kern="1200">
          <a:solidFill>
            <a:schemeClr val="tx1"/>
          </a:solidFill>
          <a:latin typeface="+mn-lt"/>
          <a:ea typeface="+mn-ea"/>
          <a:cs typeface="+mn-cs"/>
        </a:defRPr>
      </a:lvl5pPr>
      <a:lvl6pPr marL="11484933" indent="-1044085" algn="l" defTabSz="2088170" rtl="0" eaLnBrk="1" latinLnBrk="0" hangingPunct="1">
        <a:spcBef>
          <a:spcPct val="20000"/>
        </a:spcBef>
        <a:buFont typeface="Arial"/>
        <a:buChar char="•"/>
        <a:defRPr sz="9100" kern="1200">
          <a:solidFill>
            <a:schemeClr val="tx1"/>
          </a:solidFill>
          <a:latin typeface="+mn-lt"/>
          <a:ea typeface="+mn-ea"/>
          <a:cs typeface="+mn-cs"/>
        </a:defRPr>
      </a:lvl6pPr>
      <a:lvl7pPr marL="13573102" indent="-1044085" algn="l" defTabSz="2088170" rtl="0" eaLnBrk="1" latinLnBrk="0" hangingPunct="1">
        <a:spcBef>
          <a:spcPct val="20000"/>
        </a:spcBef>
        <a:buFont typeface="Arial"/>
        <a:buChar char="•"/>
        <a:defRPr sz="9100" kern="1200">
          <a:solidFill>
            <a:schemeClr val="tx1"/>
          </a:solidFill>
          <a:latin typeface="+mn-lt"/>
          <a:ea typeface="+mn-ea"/>
          <a:cs typeface="+mn-cs"/>
        </a:defRPr>
      </a:lvl7pPr>
      <a:lvl8pPr marL="15661272" indent="-1044085" algn="l" defTabSz="2088170" rtl="0" eaLnBrk="1" latinLnBrk="0" hangingPunct="1">
        <a:spcBef>
          <a:spcPct val="20000"/>
        </a:spcBef>
        <a:buFont typeface="Arial"/>
        <a:buChar char="•"/>
        <a:defRPr sz="9100" kern="1200">
          <a:solidFill>
            <a:schemeClr val="tx1"/>
          </a:solidFill>
          <a:latin typeface="+mn-lt"/>
          <a:ea typeface="+mn-ea"/>
          <a:cs typeface="+mn-cs"/>
        </a:defRPr>
      </a:lvl8pPr>
      <a:lvl9pPr marL="17749441" indent="-1044085" algn="l" defTabSz="2088170"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88170" rtl="0" eaLnBrk="1" latinLnBrk="0" hangingPunct="1">
        <a:defRPr sz="8200" kern="1200">
          <a:solidFill>
            <a:schemeClr val="tx1"/>
          </a:solidFill>
          <a:latin typeface="+mn-lt"/>
          <a:ea typeface="+mn-ea"/>
          <a:cs typeface="+mn-cs"/>
        </a:defRPr>
      </a:lvl1pPr>
      <a:lvl2pPr marL="2088170" algn="l" defTabSz="2088170" rtl="0" eaLnBrk="1" latinLnBrk="0" hangingPunct="1">
        <a:defRPr sz="8200" kern="1200">
          <a:solidFill>
            <a:schemeClr val="tx1"/>
          </a:solidFill>
          <a:latin typeface="+mn-lt"/>
          <a:ea typeface="+mn-ea"/>
          <a:cs typeface="+mn-cs"/>
        </a:defRPr>
      </a:lvl2pPr>
      <a:lvl3pPr marL="4176339" algn="l" defTabSz="2088170" rtl="0" eaLnBrk="1" latinLnBrk="0" hangingPunct="1">
        <a:defRPr sz="8200" kern="1200">
          <a:solidFill>
            <a:schemeClr val="tx1"/>
          </a:solidFill>
          <a:latin typeface="+mn-lt"/>
          <a:ea typeface="+mn-ea"/>
          <a:cs typeface="+mn-cs"/>
        </a:defRPr>
      </a:lvl3pPr>
      <a:lvl4pPr marL="6264509" algn="l" defTabSz="2088170" rtl="0" eaLnBrk="1" latinLnBrk="0" hangingPunct="1">
        <a:defRPr sz="8200" kern="1200">
          <a:solidFill>
            <a:schemeClr val="tx1"/>
          </a:solidFill>
          <a:latin typeface="+mn-lt"/>
          <a:ea typeface="+mn-ea"/>
          <a:cs typeface="+mn-cs"/>
        </a:defRPr>
      </a:lvl4pPr>
      <a:lvl5pPr marL="8352678" algn="l" defTabSz="2088170" rtl="0" eaLnBrk="1" latinLnBrk="0" hangingPunct="1">
        <a:defRPr sz="8200" kern="1200">
          <a:solidFill>
            <a:schemeClr val="tx1"/>
          </a:solidFill>
          <a:latin typeface="+mn-lt"/>
          <a:ea typeface="+mn-ea"/>
          <a:cs typeface="+mn-cs"/>
        </a:defRPr>
      </a:lvl5pPr>
      <a:lvl6pPr marL="10440848" algn="l" defTabSz="2088170" rtl="0" eaLnBrk="1" latinLnBrk="0" hangingPunct="1">
        <a:defRPr sz="8200" kern="1200">
          <a:solidFill>
            <a:schemeClr val="tx1"/>
          </a:solidFill>
          <a:latin typeface="+mn-lt"/>
          <a:ea typeface="+mn-ea"/>
          <a:cs typeface="+mn-cs"/>
        </a:defRPr>
      </a:lvl6pPr>
      <a:lvl7pPr marL="12529017" algn="l" defTabSz="2088170" rtl="0" eaLnBrk="1" latinLnBrk="0" hangingPunct="1">
        <a:defRPr sz="8200" kern="1200">
          <a:solidFill>
            <a:schemeClr val="tx1"/>
          </a:solidFill>
          <a:latin typeface="+mn-lt"/>
          <a:ea typeface="+mn-ea"/>
          <a:cs typeface="+mn-cs"/>
        </a:defRPr>
      </a:lvl7pPr>
      <a:lvl8pPr marL="14617187" algn="l" defTabSz="2088170" rtl="0" eaLnBrk="1" latinLnBrk="0" hangingPunct="1">
        <a:defRPr sz="8200" kern="1200">
          <a:solidFill>
            <a:schemeClr val="tx1"/>
          </a:solidFill>
          <a:latin typeface="+mn-lt"/>
          <a:ea typeface="+mn-ea"/>
          <a:cs typeface="+mn-cs"/>
        </a:defRPr>
      </a:lvl8pPr>
      <a:lvl9pPr marL="16705356" algn="l" defTabSz="2088170"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81095" y="8263069"/>
            <a:ext cx="26262223" cy="4555093"/>
          </a:xfrm>
          <a:prstGeom prst="rect">
            <a:avLst/>
          </a:prstGeom>
          <a:noFill/>
        </p:spPr>
        <p:txBody>
          <a:bodyPr wrap="square" rtlCol="0">
            <a:spAutoFit/>
          </a:bodyPr>
          <a:lstStyle/>
          <a:p>
            <a:r>
              <a:rPr lang="en-US" sz="7000" b="1" dirty="0" smtClean="0"/>
              <a:t>Geostatistical History Matching Methodology using Block-DSS for Multi-Scale Consistent Models</a:t>
            </a:r>
          </a:p>
          <a:p>
            <a:pPr>
              <a:lnSpc>
                <a:spcPct val="150000"/>
              </a:lnSpc>
            </a:pPr>
            <a:r>
              <a:rPr lang="en-US" sz="5000" dirty="0" smtClean="0"/>
              <a:t>PHD PROGRAM IN PETROLUM ENGINEERING</a:t>
            </a:r>
          </a:p>
          <a:p>
            <a:pPr>
              <a:lnSpc>
                <a:spcPct val="150000"/>
              </a:lnSpc>
            </a:pPr>
            <a:r>
              <a:rPr lang="en-US" sz="5000" dirty="0" smtClean="0"/>
              <a:t>CATARINA MARQUES (catarinarfmarques@tecnico.ulisboa.pt)</a:t>
            </a:r>
            <a:endParaRPr lang="en-US" sz="5000" dirty="0"/>
          </a:p>
        </p:txBody>
      </p:sp>
      <p:sp>
        <p:nvSpPr>
          <p:cNvPr id="7" name="TextBox 6"/>
          <p:cNvSpPr txBox="1"/>
          <p:nvPr/>
        </p:nvSpPr>
        <p:spPr>
          <a:xfrm>
            <a:off x="2082690" y="13382817"/>
            <a:ext cx="12597741" cy="6042680"/>
          </a:xfrm>
          <a:prstGeom prst="rect">
            <a:avLst/>
          </a:prstGeom>
          <a:noFill/>
        </p:spPr>
        <p:txBody>
          <a:bodyPr wrap="square" rtlCol="0">
            <a:spAutoFit/>
          </a:bodyPr>
          <a:lstStyle/>
          <a:p>
            <a:pPr algn="just"/>
            <a:r>
              <a:rPr lang="en-GB" sz="5500" b="1" baseline="30000" dirty="0" smtClean="0">
                <a:latin typeface="Arial"/>
                <a:cs typeface="Arial"/>
              </a:rPr>
              <a:t>Challenge</a:t>
            </a:r>
            <a:endParaRPr lang="en-GB" sz="4200" b="1" baseline="30000" dirty="0" smtClean="0">
              <a:latin typeface="Arial"/>
              <a:cs typeface="Arial"/>
            </a:endParaRPr>
          </a:p>
          <a:p>
            <a:pPr algn="just"/>
            <a:r>
              <a:rPr lang="en-GB" sz="4200" baseline="30000" dirty="0" smtClean="0">
                <a:latin typeface="Arial"/>
                <a:cs typeface="Arial"/>
              </a:rPr>
              <a:t>During </a:t>
            </a:r>
            <a:r>
              <a:rPr lang="en-GB" sz="4200" baseline="30000" dirty="0">
                <a:latin typeface="Arial"/>
                <a:cs typeface="Arial"/>
              </a:rPr>
              <a:t>the last decades, the challenges of modelling subsurface Earth’s properties generated a remarkable development of reservoir modelling techniques that allow incorporating different sources of available information such as, historical production data, seismic reflection data and well-log data. However, all this information is traditionally used individually to model the reservoir at different stages during the geo-modelling workflow. Integrate all the available data faster and with accuracy in a unique workflow is still one big challenge. T</a:t>
            </a:r>
            <a:r>
              <a:rPr lang="en-GB" sz="4200" baseline="30000" dirty="0" smtClean="0">
                <a:latin typeface="Arial"/>
                <a:cs typeface="Arial"/>
              </a:rPr>
              <a:t>o </a:t>
            </a:r>
            <a:r>
              <a:rPr lang="en-GB" sz="4200" baseline="30000" dirty="0">
                <a:latin typeface="Arial"/>
                <a:cs typeface="Arial"/>
              </a:rPr>
              <a:t>optimize and speed-up a </a:t>
            </a:r>
            <a:r>
              <a:rPr lang="en-GB" sz="4200" baseline="30000" dirty="0" smtClean="0">
                <a:latin typeface="Arial"/>
                <a:cs typeface="Arial"/>
              </a:rPr>
              <a:t>reservoir </a:t>
            </a:r>
            <a:r>
              <a:rPr lang="en-GB" sz="4200" baseline="30000" dirty="0">
                <a:latin typeface="Arial"/>
                <a:cs typeface="Arial"/>
              </a:rPr>
              <a:t>modelling conditioned to well-log data and historical production data, w</a:t>
            </a:r>
            <a:r>
              <a:rPr lang="en-US" sz="4200" baseline="30000" dirty="0">
                <a:latin typeface="Arial"/>
                <a:cs typeface="Arial"/>
              </a:rPr>
              <a:t>e developed and implemented a new geostatistical history matching algorithm. The optimization loop is performed at multiple reservoir scales allowing a faster convergence without losing accuracy. </a:t>
            </a:r>
          </a:p>
        </p:txBody>
      </p:sp>
      <p:pic>
        <p:nvPicPr>
          <p:cNvPr id="5" name="Picture 4" descr="phd-open-day-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30337517" cy="8183307"/>
          </a:xfrm>
          <a:prstGeom prst="rect">
            <a:avLst/>
          </a:prstGeom>
        </p:spPr>
      </p:pic>
      <p:pic>
        <p:nvPicPr>
          <p:cNvPr id="8" name="Picture 7" descr="phd-open-day-0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886107"/>
            <a:ext cx="30337516" cy="2964080"/>
          </a:xfrm>
          <a:prstGeom prst="rect">
            <a:avLst/>
          </a:prstGeom>
        </p:spPr>
      </p:pic>
      <p:sp>
        <p:nvSpPr>
          <p:cNvPr id="16" name="TextBox 15"/>
          <p:cNvSpPr txBox="1"/>
          <p:nvPr/>
        </p:nvSpPr>
        <p:spPr>
          <a:xfrm>
            <a:off x="15645578" y="40301759"/>
            <a:ext cx="12699336" cy="1938992"/>
          </a:xfrm>
          <a:prstGeom prst="rect">
            <a:avLst/>
          </a:prstGeom>
          <a:noFill/>
        </p:spPr>
        <p:txBody>
          <a:bodyPr wrap="square" rtlCol="0">
            <a:spAutoFit/>
          </a:bodyPr>
          <a:lstStyle/>
          <a:p>
            <a:pPr>
              <a:lnSpc>
                <a:spcPct val="150000"/>
              </a:lnSpc>
            </a:pPr>
            <a:r>
              <a:rPr lang="en-US" sz="4000" dirty="0" smtClean="0"/>
              <a:t>Supervisor: </a:t>
            </a:r>
            <a:r>
              <a:rPr lang="en-US" sz="4000" dirty="0" smtClean="0"/>
              <a:t>Amilcar </a:t>
            </a:r>
            <a:r>
              <a:rPr lang="en-US" sz="4000" dirty="0" smtClean="0"/>
              <a:t>Soares and </a:t>
            </a:r>
            <a:r>
              <a:rPr lang="en-US" sz="4000" dirty="0" smtClean="0"/>
              <a:t> Leonardo </a:t>
            </a:r>
            <a:r>
              <a:rPr lang="en-US" sz="4000" dirty="0" smtClean="0"/>
              <a:t>Azevedo</a:t>
            </a:r>
          </a:p>
          <a:p>
            <a:pPr>
              <a:lnSpc>
                <a:spcPct val="150000"/>
              </a:lnSpc>
            </a:pPr>
            <a:r>
              <a:rPr lang="en-US" sz="4000" dirty="0" smtClean="0"/>
              <a:t>PhD Program in Petroleum Engineering</a:t>
            </a:r>
          </a:p>
        </p:txBody>
      </p:sp>
      <p:sp>
        <p:nvSpPr>
          <p:cNvPr id="17" name="TextBox 16"/>
          <p:cNvSpPr txBox="1"/>
          <p:nvPr/>
        </p:nvSpPr>
        <p:spPr>
          <a:xfrm>
            <a:off x="15645571" y="13382817"/>
            <a:ext cx="12597741" cy="5180905"/>
          </a:xfrm>
          <a:prstGeom prst="rect">
            <a:avLst/>
          </a:prstGeom>
          <a:noFill/>
        </p:spPr>
        <p:txBody>
          <a:bodyPr wrap="square" rtlCol="0">
            <a:spAutoFit/>
          </a:bodyPr>
          <a:lstStyle/>
          <a:p>
            <a:pPr algn="just"/>
            <a:r>
              <a:rPr lang="en-GB" sz="5500" b="1" baseline="30000" dirty="0" smtClean="0">
                <a:latin typeface="Arial"/>
                <a:cs typeface="Arial"/>
              </a:rPr>
              <a:t>Methodology</a:t>
            </a:r>
          </a:p>
          <a:p>
            <a:pPr algn="just"/>
            <a:r>
              <a:rPr lang="en-US" sz="4200" baseline="30000" dirty="0">
                <a:latin typeface="Arial" panose="020B0604020202020204" pitchFamily="34" charset="0"/>
                <a:cs typeface="Arial" panose="020B0604020202020204" pitchFamily="34" charset="0"/>
              </a:rPr>
              <a:t>We introduce an iterative geostatistical history matching procedure able to generate geological models at diverse levels of detail. The multi-scale geostatistical history matching workflow integrates two history matching loops:</a:t>
            </a:r>
          </a:p>
          <a:p>
            <a:pPr algn="just"/>
            <a:r>
              <a:rPr lang="en-US" sz="4200" baseline="30000" dirty="0" smtClean="0">
                <a:latin typeface="Arial" panose="020B0604020202020204" pitchFamily="34" charset="0"/>
                <a:cs typeface="Arial" panose="020B0604020202020204" pitchFamily="34" charset="0"/>
              </a:rPr>
              <a:t>1)</a:t>
            </a:r>
            <a:r>
              <a:rPr lang="en-US" sz="4200" dirty="0" smtClean="0">
                <a:latin typeface="Arial" panose="020B0604020202020204" pitchFamily="34" charset="0"/>
                <a:cs typeface="Arial" panose="020B0604020202020204" pitchFamily="34" charset="0"/>
              </a:rPr>
              <a:t> </a:t>
            </a:r>
            <a:r>
              <a:rPr lang="en-US" sz="4200" baseline="30000" dirty="0" smtClean="0">
                <a:latin typeface="Arial" panose="020B0604020202020204" pitchFamily="34" charset="0"/>
                <a:cs typeface="Arial" panose="020B0604020202020204" pitchFamily="34" charset="0"/>
              </a:rPr>
              <a:t>Traditional </a:t>
            </a:r>
            <a:r>
              <a:rPr lang="en-US" sz="4200" baseline="30000" dirty="0">
                <a:latin typeface="Arial" panose="020B0604020202020204" pitchFamily="34" charset="0"/>
                <a:cs typeface="Arial" panose="020B0604020202020204" pitchFamily="34" charset="0"/>
              </a:rPr>
              <a:t>geostatistical history matching is performed at a coarse reservoir grid by iteratively perturbing it until a given misfit value between simulated and observed production data is achieved. </a:t>
            </a:r>
            <a:endParaRPr lang="en-US" sz="4200" baseline="30000" dirty="0" smtClean="0">
              <a:latin typeface="Arial" panose="020B0604020202020204" pitchFamily="34" charset="0"/>
              <a:cs typeface="Arial" panose="020B0604020202020204" pitchFamily="34" charset="0"/>
            </a:endParaRPr>
          </a:p>
          <a:p>
            <a:pPr algn="just"/>
            <a:r>
              <a:rPr lang="en-US" sz="4200" baseline="30000" dirty="0" smtClean="0">
                <a:latin typeface="Arial" panose="020B0604020202020204" pitchFamily="34" charset="0"/>
                <a:cs typeface="Arial" panose="020B0604020202020204" pitchFamily="34" charset="0"/>
              </a:rPr>
              <a:t>2</a:t>
            </a:r>
            <a:r>
              <a:rPr lang="en-US" sz="4200" baseline="30000" dirty="0">
                <a:latin typeface="Arial" panose="020B0604020202020204" pitchFamily="34" charset="0"/>
                <a:cs typeface="Arial" panose="020B0604020202020204" pitchFamily="34" charset="0"/>
              </a:rPr>
              <a:t>) The best coarse grid model is refined using a block direct sequential simulation (Block-DSS) to downscale the matched coarse grid and improve the history matching with the assimilated course information, while propagating the uncertainty through the different scales</a:t>
            </a:r>
            <a:r>
              <a:rPr lang="en-US" sz="4200" baseline="30000" dirty="0" smtClean="0">
                <a:latin typeface="Arial" panose="020B0604020202020204" pitchFamily="34" charset="0"/>
                <a:cs typeface="Arial" panose="020B0604020202020204" pitchFamily="34" charset="0"/>
              </a:rPr>
              <a:t>.</a:t>
            </a:r>
            <a:endParaRPr lang="en-US" sz="4200" baseline="30000" dirty="0">
              <a:latin typeface="Arial" panose="020B0604020202020204" pitchFamily="34" charset="0"/>
              <a:cs typeface="Arial" panose="020B0604020202020204" pitchFamily="34" charset="0"/>
            </a:endParaRPr>
          </a:p>
        </p:txBody>
      </p:sp>
      <p:sp>
        <p:nvSpPr>
          <p:cNvPr id="18" name="TextBox 17"/>
          <p:cNvSpPr txBox="1"/>
          <p:nvPr/>
        </p:nvSpPr>
        <p:spPr>
          <a:xfrm>
            <a:off x="2147327" y="19670033"/>
            <a:ext cx="12597741" cy="656590"/>
          </a:xfrm>
          <a:prstGeom prst="rect">
            <a:avLst/>
          </a:prstGeom>
          <a:noFill/>
        </p:spPr>
        <p:txBody>
          <a:bodyPr wrap="square" rtlCol="0">
            <a:spAutoFit/>
          </a:bodyPr>
          <a:lstStyle/>
          <a:p>
            <a:pPr algn="just"/>
            <a:r>
              <a:rPr lang="en-GB" sz="5500" b="1" baseline="30000" dirty="0" smtClean="0">
                <a:latin typeface="Arial"/>
                <a:cs typeface="Arial"/>
              </a:rPr>
              <a:t>Workflow</a:t>
            </a:r>
            <a:endParaRPr lang="en-GB" sz="4200" b="1" baseline="30000" dirty="0" smtClean="0">
              <a:latin typeface="Arial"/>
              <a:cs typeface="Arial"/>
            </a:endParaRPr>
          </a:p>
        </p:txBody>
      </p:sp>
      <p:sp>
        <p:nvSpPr>
          <p:cNvPr id="19" name="TextBox 18"/>
          <p:cNvSpPr txBox="1"/>
          <p:nvPr/>
        </p:nvSpPr>
        <p:spPr>
          <a:xfrm>
            <a:off x="1981095" y="27232916"/>
            <a:ext cx="12597741" cy="656590"/>
          </a:xfrm>
          <a:prstGeom prst="rect">
            <a:avLst/>
          </a:prstGeom>
          <a:noFill/>
        </p:spPr>
        <p:txBody>
          <a:bodyPr wrap="square" rtlCol="0">
            <a:spAutoFit/>
          </a:bodyPr>
          <a:lstStyle/>
          <a:p>
            <a:pPr algn="just"/>
            <a:r>
              <a:rPr lang="en-GB" sz="5500" b="1" baseline="30000" dirty="0" smtClean="0">
                <a:latin typeface="Arial"/>
                <a:cs typeface="Arial"/>
              </a:rPr>
              <a:t>Results</a:t>
            </a:r>
          </a:p>
        </p:txBody>
      </p:sp>
      <p:sp>
        <p:nvSpPr>
          <p:cNvPr id="20" name="TextBox 19"/>
          <p:cNvSpPr txBox="1"/>
          <p:nvPr/>
        </p:nvSpPr>
        <p:spPr>
          <a:xfrm>
            <a:off x="1981094" y="36160352"/>
            <a:ext cx="12597741" cy="3241913"/>
          </a:xfrm>
          <a:prstGeom prst="rect">
            <a:avLst/>
          </a:prstGeom>
          <a:noFill/>
        </p:spPr>
        <p:txBody>
          <a:bodyPr wrap="square" rtlCol="0">
            <a:spAutoFit/>
          </a:bodyPr>
          <a:lstStyle/>
          <a:p>
            <a:pPr algn="just"/>
            <a:r>
              <a:rPr lang="en-GB" sz="5500" b="1" baseline="30000" dirty="0" smtClean="0">
                <a:latin typeface="Arial"/>
                <a:cs typeface="Arial"/>
              </a:rPr>
              <a:t>Further Work</a:t>
            </a:r>
          </a:p>
          <a:p>
            <a:pPr algn="just"/>
            <a:r>
              <a:rPr lang="en-US" sz="4200" baseline="30000" dirty="0">
                <a:latin typeface="Arial"/>
                <a:cs typeface="Arial"/>
              </a:rPr>
              <a:t>In the previous workflow we </a:t>
            </a:r>
            <a:r>
              <a:rPr lang="en-US" sz="4200" baseline="30000" dirty="0" smtClean="0">
                <a:latin typeface="Arial"/>
                <a:cs typeface="Arial"/>
              </a:rPr>
              <a:t>integrated </a:t>
            </a:r>
            <a:r>
              <a:rPr lang="en-US" sz="4200" baseline="30000" dirty="0">
                <a:latin typeface="Arial"/>
                <a:cs typeface="Arial"/>
              </a:rPr>
              <a:t>well-log data and historical production data, but how to </a:t>
            </a:r>
            <a:r>
              <a:rPr lang="en-GB" sz="4200" baseline="30000" dirty="0">
                <a:latin typeface="Arial"/>
                <a:cs typeface="Arial"/>
              </a:rPr>
              <a:t>integrate all the available data in a unique workflow? Frequently the </a:t>
            </a:r>
            <a:r>
              <a:rPr lang="en-GB" sz="4200" baseline="30000" dirty="0" err="1">
                <a:latin typeface="Arial"/>
                <a:cs typeface="Arial"/>
              </a:rPr>
              <a:t>petrophysical</a:t>
            </a:r>
            <a:r>
              <a:rPr lang="en-GB" sz="4200" baseline="30000" dirty="0">
                <a:latin typeface="Arial"/>
                <a:cs typeface="Arial"/>
              </a:rPr>
              <a:t> properties models retrieved by seismic inversion are used as input for history matching procedures. But the perturbation of the model parameters during history matching, as they are not conditioned to seismic, may generate models that no longer match the observed </a:t>
            </a:r>
            <a:r>
              <a:rPr lang="en-GB" sz="4200" baseline="30000" dirty="0" smtClean="0">
                <a:latin typeface="Arial"/>
                <a:cs typeface="Arial"/>
              </a:rPr>
              <a:t>seismic.</a:t>
            </a:r>
            <a:endParaRPr lang="en-GB" sz="4200" baseline="30000" dirty="0">
              <a:latin typeface="Arial"/>
              <a:cs typeface="Arial"/>
            </a:endParaRPr>
          </a:p>
        </p:txBody>
      </p:sp>
      <p:pic>
        <p:nvPicPr>
          <p:cNvPr id="2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4262" y="20266221"/>
            <a:ext cx="10498193" cy="627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960881" y="20266221"/>
            <a:ext cx="12331406" cy="627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CaixaDeTexto 92"/>
          <p:cNvSpPr txBox="1"/>
          <p:nvPr/>
        </p:nvSpPr>
        <p:spPr>
          <a:xfrm>
            <a:off x="13447685" y="20449888"/>
            <a:ext cx="1265852" cy="1015663"/>
          </a:xfrm>
          <a:prstGeom prst="rect">
            <a:avLst/>
          </a:prstGeom>
          <a:noFill/>
        </p:spPr>
        <p:txBody>
          <a:bodyPr wrap="square" rtlCol="0">
            <a:spAutoFit/>
          </a:bodyPr>
          <a:lstStyle/>
          <a:p>
            <a:pPr algn="ctr"/>
            <a:r>
              <a:rPr lang="en-GB" sz="2000" dirty="0" smtClean="0">
                <a:latin typeface="+mn-lt"/>
              </a:rPr>
              <a:t>Best Coarse Image</a:t>
            </a:r>
            <a:endParaRPr lang="en-GB" sz="2000" dirty="0">
              <a:latin typeface="+mn-lt"/>
            </a:endParaRPr>
          </a:p>
        </p:txBody>
      </p:sp>
      <p:pic>
        <p:nvPicPr>
          <p:cNvPr id="29" name="Picture 9" descr="snapshot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743" t="8794" r="16084" b="9116"/>
          <a:stretch/>
        </p:blipFill>
        <p:spPr bwMode="auto">
          <a:xfrm>
            <a:off x="13665036" y="21231491"/>
            <a:ext cx="831152" cy="843436"/>
          </a:xfrm>
          <a:prstGeom prst="rect">
            <a:avLst/>
          </a:prstGeom>
          <a:noFill/>
          <a:ln w="28575">
            <a:solidFill>
              <a:srgbClr val="000000"/>
            </a:solidFill>
            <a:miter lim="800000"/>
            <a:headEnd/>
            <a:tailEnd/>
          </a:ln>
          <a:scene3d>
            <a:camera prst="orthographicFront">
              <a:rot lat="10800000" lon="0" rev="0"/>
            </a:camera>
            <a:lightRig rig="threePt" dir="t"/>
          </a:scene3d>
          <a:extLst>
            <a:ext uri="{909E8E84-426E-40DD-AFC4-6F175D3DCCD1}">
              <a14:hiddenFill xmlns:a14="http://schemas.microsoft.com/office/drawing/2010/main">
                <a:solidFill>
                  <a:srgbClr val="FFFFFF"/>
                </a:solidFill>
              </a14:hiddenFill>
            </a:ext>
          </a:extLst>
        </p:spPr>
      </p:pic>
      <p:sp>
        <p:nvSpPr>
          <p:cNvPr id="30" name="Seta para a direita 1071"/>
          <p:cNvSpPr/>
          <p:nvPr/>
        </p:nvSpPr>
        <p:spPr>
          <a:xfrm>
            <a:off x="12614780" y="22108700"/>
            <a:ext cx="3246254" cy="1468650"/>
          </a:xfrm>
          <a:prstGeom prst="rightArrow">
            <a:avLst/>
          </a:prstGeom>
          <a:solidFill>
            <a:schemeClr val="accent1"/>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GB" sz="2400">
              <a:solidFill>
                <a:schemeClr val="tx1"/>
              </a:solidFill>
              <a:latin typeface="Times" pitchFamily="18" charset="0"/>
            </a:endParaRPr>
          </a:p>
        </p:txBody>
      </p:sp>
      <p:sp>
        <p:nvSpPr>
          <p:cNvPr id="31" name="CaixaDeTexto 217"/>
          <p:cNvSpPr txBox="1"/>
          <p:nvPr/>
        </p:nvSpPr>
        <p:spPr>
          <a:xfrm>
            <a:off x="12744837" y="22481184"/>
            <a:ext cx="2452440" cy="707886"/>
          </a:xfrm>
          <a:prstGeom prst="rect">
            <a:avLst/>
          </a:prstGeom>
          <a:noFill/>
        </p:spPr>
        <p:txBody>
          <a:bodyPr wrap="square" rtlCol="0">
            <a:spAutoFit/>
          </a:bodyPr>
          <a:lstStyle/>
          <a:p>
            <a:pPr algn="ctr"/>
            <a:r>
              <a:rPr lang="en-GB" sz="4000" dirty="0" smtClean="0">
                <a:latin typeface="Tahoma" panose="020B0604030504040204" pitchFamily="34" charset="0"/>
                <a:ea typeface="Tahoma" panose="020B0604030504040204" pitchFamily="34" charset="0"/>
                <a:cs typeface="Tahoma" panose="020B0604030504040204" pitchFamily="34" charset="0"/>
              </a:rPr>
              <a:t>Block-DSS</a:t>
            </a:r>
            <a:endParaRPr lang="en-GB" sz="4000" dirty="0">
              <a:latin typeface="Tahoma" panose="020B0604030504040204" pitchFamily="34" charset="0"/>
              <a:ea typeface="Tahoma" panose="020B0604030504040204" pitchFamily="34" charset="0"/>
              <a:cs typeface="Tahoma" panose="020B0604030504040204" pitchFamily="34" charset="0"/>
            </a:endParaRPr>
          </a:p>
        </p:txBody>
      </p:sp>
      <p:sp>
        <p:nvSpPr>
          <p:cNvPr id="32" name="Rectângulo 9"/>
          <p:cNvSpPr/>
          <p:nvPr/>
        </p:nvSpPr>
        <p:spPr>
          <a:xfrm>
            <a:off x="12453113" y="23727913"/>
            <a:ext cx="3470983" cy="2698175"/>
          </a:xfrm>
          <a:prstGeom prst="rect">
            <a:avLst/>
          </a:prstGeom>
        </p:spPr>
        <p:txBody>
          <a:bodyPr wrap="square">
            <a:spAutoFit/>
          </a:bodyPr>
          <a:lstStyle/>
          <a:p>
            <a:pPr algn="ctr"/>
            <a:r>
              <a:rPr lang="en-GB" sz="4400" baseline="30000" dirty="0">
                <a:latin typeface="Arial"/>
                <a:cs typeface="Arial"/>
              </a:rPr>
              <a:t>Downscaling</a:t>
            </a:r>
          </a:p>
          <a:p>
            <a:pPr algn="just">
              <a:spcAft>
                <a:spcPts val="2400"/>
              </a:spcAft>
            </a:pPr>
            <a:r>
              <a:rPr lang="en-GB" sz="3500" baseline="30000" dirty="0">
                <a:latin typeface="Arial"/>
                <a:cs typeface="Arial"/>
              </a:rPr>
              <a:t>Combination of block simple kriging with DSS allows to </a:t>
            </a:r>
            <a:r>
              <a:rPr lang="en-GB" sz="3500" baseline="30000" dirty="0" smtClean="0">
                <a:latin typeface="Arial"/>
                <a:cs typeface="Arial"/>
              </a:rPr>
              <a:t>incorporate information </a:t>
            </a:r>
            <a:r>
              <a:rPr lang="en-GB" sz="3500" baseline="30000" dirty="0">
                <a:latin typeface="Arial"/>
                <a:cs typeface="Arial"/>
              </a:rPr>
              <a:t>from two different scales: block data and point data.</a:t>
            </a:r>
          </a:p>
        </p:txBody>
      </p:sp>
      <p:sp>
        <p:nvSpPr>
          <p:cNvPr id="33" name="CaixaDeTexto 19"/>
          <p:cNvSpPr txBox="1"/>
          <p:nvPr/>
        </p:nvSpPr>
        <p:spPr>
          <a:xfrm>
            <a:off x="1989120" y="28117893"/>
            <a:ext cx="7992480" cy="523220"/>
          </a:xfrm>
          <a:prstGeom prst="rect">
            <a:avLst/>
          </a:prstGeom>
          <a:noFill/>
        </p:spPr>
        <p:txBody>
          <a:bodyPr wrap="square" rtlCol="0">
            <a:spAutoFit/>
          </a:bodyPr>
          <a:lstStyle>
            <a:defPPr>
              <a:defRPr lang="en-US"/>
            </a:defPPr>
            <a:lvl1pPr algn="r">
              <a:defRPr sz="1200">
                <a:solidFill>
                  <a:schemeClr val="accent1">
                    <a:lumMod val="75000"/>
                  </a:schemeClr>
                </a:solidFill>
              </a:defRPr>
            </a:lvl1pPr>
          </a:lstStyle>
          <a:p>
            <a:pPr algn="just"/>
            <a:r>
              <a:rPr lang="en-GB" sz="4200" b="1" baseline="30000" dirty="0">
                <a:solidFill>
                  <a:schemeClr val="tx1"/>
                </a:solidFill>
                <a:latin typeface="Arial"/>
                <a:cs typeface="Arial"/>
              </a:rPr>
              <a:t>True Reservoir </a:t>
            </a:r>
            <a:r>
              <a:rPr lang="en-GB" sz="4200" b="1" baseline="30000" dirty="0" smtClean="0">
                <a:solidFill>
                  <a:schemeClr val="tx1"/>
                </a:solidFill>
                <a:latin typeface="Arial"/>
                <a:cs typeface="Arial"/>
              </a:rPr>
              <a:t>Model</a:t>
            </a:r>
            <a:endParaRPr lang="en-GB" sz="4200" b="1" baseline="30000" dirty="0">
              <a:solidFill>
                <a:schemeClr val="tx1"/>
              </a:solidFill>
              <a:latin typeface="Arial"/>
              <a:cs typeface="Arial"/>
            </a:endParaRPr>
          </a:p>
        </p:txBody>
      </p:sp>
      <p:pic>
        <p:nvPicPr>
          <p:cNvPr id="34"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6402"/>
          <a:stretch/>
        </p:blipFill>
        <p:spPr bwMode="auto">
          <a:xfrm>
            <a:off x="2492984" y="29146365"/>
            <a:ext cx="3003500" cy="2565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6517"/>
          <a:stretch/>
        </p:blipFill>
        <p:spPr bwMode="auto">
          <a:xfrm>
            <a:off x="2492984" y="32496896"/>
            <a:ext cx="3003500" cy="2604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14367"/>
          <a:stretch/>
        </p:blipFill>
        <p:spPr bwMode="auto">
          <a:xfrm>
            <a:off x="11699866" y="29154514"/>
            <a:ext cx="3043182" cy="2547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15141"/>
          <a:stretch/>
        </p:blipFill>
        <p:spPr bwMode="auto">
          <a:xfrm>
            <a:off x="11710403" y="32499307"/>
            <a:ext cx="3034158" cy="2618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7"/>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10455"/>
          <a:stretch/>
        </p:blipFill>
        <p:spPr bwMode="auto">
          <a:xfrm>
            <a:off x="15293881" y="28945806"/>
            <a:ext cx="3791290" cy="2815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10"/>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11938"/>
          <a:stretch/>
        </p:blipFill>
        <p:spPr bwMode="auto">
          <a:xfrm>
            <a:off x="15394708" y="32283613"/>
            <a:ext cx="3690463" cy="2819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Content Placeholder 8"/>
          <p:cNvSpPr txBox="1">
            <a:spLocks/>
          </p:cNvSpPr>
          <p:nvPr/>
        </p:nvSpPr>
        <p:spPr>
          <a:xfrm>
            <a:off x="2042733" y="31924974"/>
            <a:ext cx="7015904" cy="501270"/>
          </a:xfrm>
          <a:prstGeom prst="rect">
            <a:avLst/>
          </a:prstGeom>
        </p:spPr>
        <p:txBody>
          <a:bodyPr vert="horz" lIns="91440" tIns="45720" rIns="91440" bIns="45720" rtlCol="0">
            <a:noAutofit/>
          </a:bodyPr>
          <a:lstStyle>
            <a:defPPr>
              <a:defRPr lang="en-US"/>
            </a:defPPr>
            <a:lvl1pPr indent="-285750" algn="just">
              <a:spcBef>
                <a:spcPct val="20000"/>
              </a:spcBef>
              <a:buFont typeface="Arial" panose="020B0604020202020204" pitchFamily="34" charset="0"/>
              <a:buChar char="•"/>
              <a:defRPr sz="4200" baseline="30000">
                <a:latin typeface="Arial"/>
                <a:cs typeface="Arial"/>
              </a:defRPr>
            </a:lvl1pPr>
            <a:lvl2pPr marL="457200" indent="0" algn="ctr" defTabSz="457200">
              <a:spcBef>
                <a:spcPct val="20000"/>
              </a:spcBef>
              <a:buFont typeface="Arial"/>
              <a:buNone/>
              <a:defRPr sz="2800">
                <a:solidFill>
                  <a:schemeClr val="tx1">
                    <a:tint val="75000"/>
                  </a:schemeClr>
                </a:solidFill>
              </a:defRPr>
            </a:lvl2pPr>
            <a:lvl3pPr marL="914400" indent="0" algn="ctr" defTabSz="457200">
              <a:spcBef>
                <a:spcPct val="20000"/>
              </a:spcBef>
              <a:buFont typeface="Arial"/>
              <a:buNone/>
              <a:defRPr sz="2400">
                <a:solidFill>
                  <a:schemeClr val="tx1">
                    <a:tint val="75000"/>
                  </a:schemeClr>
                </a:solidFill>
              </a:defRPr>
            </a:lvl3pPr>
            <a:lvl4pPr marL="1371600" indent="0" algn="ctr" defTabSz="457200">
              <a:spcBef>
                <a:spcPct val="20000"/>
              </a:spcBef>
              <a:buFont typeface="Arial"/>
              <a:buNone/>
              <a:defRPr sz="2000">
                <a:solidFill>
                  <a:schemeClr val="tx1">
                    <a:tint val="75000"/>
                  </a:schemeClr>
                </a:solidFill>
              </a:defRPr>
            </a:lvl4pPr>
            <a:lvl5pPr marL="1828800" indent="0" algn="ctr" defTabSz="457200">
              <a:spcBef>
                <a:spcPct val="20000"/>
              </a:spcBef>
              <a:buFont typeface="Arial"/>
              <a:buNone/>
              <a:defRPr sz="2000">
                <a:solidFill>
                  <a:schemeClr val="tx1">
                    <a:tint val="75000"/>
                  </a:schemeClr>
                </a:solidFill>
              </a:defRPr>
            </a:lvl5pPr>
            <a:lvl6pPr marL="2286000" indent="0" algn="ctr" defTabSz="457200">
              <a:spcBef>
                <a:spcPct val="20000"/>
              </a:spcBef>
              <a:buFont typeface="Arial"/>
              <a:buNone/>
              <a:defRPr sz="2000">
                <a:solidFill>
                  <a:schemeClr val="tx1">
                    <a:tint val="75000"/>
                  </a:schemeClr>
                </a:solidFill>
              </a:defRPr>
            </a:lvl6pPr>
            <a:lvl7pPr marL="2743200" indent="0" algn="ctr" defTabSz="457200">
              <a:spcBef>
                <a:spcPct val="20000"/>
              </a:spcBef>
              <a:buFont typeface="Arial"/>
              <a:buNone/>
              <a:defRPr sz="2000">
                <a:solidFill>
                  <a:schemeClr val="tx1">
                    <a:tint val="75000"/>
                  </a:schemeClr>
                </a:solidFill>
              </a:defRPr>
            </a:lvl7pPr>
            <a:lvl8pPr marL="3200400" indent="0" algn="ctr" defTabSz="457200">
              <a:spcBef>
                <a:spcPct val="20000"/>
              </a:spcBef>
              <a:buFont typeface="Arial"/>
              <a:buNone/>
              <a:defRPr sz="2000">
                <a:solidFill>
                  <a:schemeClr val="tx1">
                    <a:tint val="75000"/>
                  </a:schemeClr>
                </a:solidFill>
              </a:defRPr>
            </a:lvl8pPr>
            <a:lvl9pPr marL="3657600" indent="0" algn="ctr" defTabSz="457200">
              <a:spcBef>
                <a:spcPct val="20000"/>
              </a:spcBef>
              <a:buFont typeface="Arial"/>
              <a:buNone/>
              <a:defRPr sz="2000">
                <a:solidFill>
                  <a:schemeClr val="tx1">
                    <a:tint val="75000"/>
                  </a:schemeClr>
                </a:solidFill>
              </a:defRPr>
            </a:lvl9pPr>
          </a:lstStyle>
          <a:p>
            <a:r>
              <a:rPr lang="en-GB" dirty="0"/>
              <a:t>Reference Model (Porosity)</a:t>
            </a:r>
          </a:p>
        </p:txBody>
      </p:sp>
      <p:sp>
        <p:nvSpPr>
          <p:cNvPr id="41" name="Rectangle 17"/>
          <p:cNvSpPr/>
          <p:nvPr/>
        </p:nvSpPr>
        <p:spPr>
          <a:xfrm>
            <a:off x="20648270" y="28189899"/>
            <a:ext cx="5489647" cy="523220"/>
          </a:xfrm>
          <a:prstGeom prst="rect">
            <a:avLst/>
          </a:prstGeom>
          <a:noFill/>
        </p:spPr>
        <p:txBody>
          <a:bodyPr wrap="square" rtlCol="0">
            <a:spAutoFit/>
          </a:bodyPr>
          <a:lstStyle/>
          <a:p>
            <a:pPr algn="just"/>
            <a:r>
              <a:rPr lang="en-US" sz="4200" b="1" baseline="30000" dirty="0">
                <a:latin typeface="Arial"/>
                <a:cs typeface="Arial"/>
              </a:rPr>
              <a:t>Best Fine Iteration</a:t>
            </a:r>
            <a:endParaRPr lang="en-GB" sz="4200" b="1" baseline="30000" dirty="0">
              <a:latin typeface="Arial"/>
              <a:cs typeface="Arial"/>
            </a:endParaRPr>
          </a:p>
        </p:txBody>
      </p:sp>
      <p:sp>
        <p:nvSpPr>
          <p:cNvPr id="42" name="CaixaDeTexto 290"/>
          <p:cNvSpPr txBox="1"/>
          <p:nvPr/>
        </p:nvSpPr>
        <p:spPr>
          <a:xfrm>
            <a:off x="11212791" y="28117892"/>
            <a:ext cx="9311148" cy="523220"/>
          </a:xfrm>
          <a:prstGeom prst="rect">
            <a:avLst/>
          </a:prstGeom>
          <a:noFill/>
        </p:spPr>
        <p:txBody>
          <a:bodyPr wrap="square" rtlCol="0">
            <a:spAutoFit/>
          </a:bodyPr>
          <a:lstStyle/>
          <a:p>
            <a:pPr algn="just"/>
            <a:r>
              <a:rPr lang="en-GB" sz="4200" b="1" baseline="30000" dirty="0">
                <a:latin typeface="Arial"/>
                <a:cs typeface="Arial"/>
              </a:rPr>
              <a:t>Best Coarse Iteration</a:t>
            </a:r>
          </a:p>
        </p:txBody>
      </p:sp>
      <p:pic>
        <p:nvPicPr>
          <p:cNvPr id="43"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15599"/>
          <a:stretch/>
        </p:blipFill>
        <p:spPr bwMode="auto">
          <a:xfrm>
            <a:off x="21084704" y="32505019"/>
            <a:ext cx="2929222" cy="2652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15"/>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b="9734"/>
          <a:stretch/>
        </p:blipFill>
        <p:spPr bwMode="auto">
          <a:xfrm>
            <a:off x="24572070" y="32286422"/>
            <a:ext cx="3525002" cy="2871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2"/>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r="14568"/>
          <a:stretch/>
        </p:blipFill>
        <p:spPr bwMode="auto">
          <a:xfrm>
            <a:off x="21087482" y="29168598"/>
            <a:ext cx="2926842" cy="2546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3"/>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b="10949"/>
          <a:stretch/>
        </p:blipFill>
        <p:spPr bwMode="auto">
          <a:xfrm>
            <a:off x="24572070" y="28945805"/>
            <a:ext cx="3525002" cy="2815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Content Placeholder 8"/>
          <p:cNvSpPr txBox="1">
            <a:spLocks/>
          </p:cNvSpPr>
          <p:nvPr/>
        </p:nvSpPr>
        <p:spPr>
          <a:xfrm>
            <a:off x="1989120" y="28657774"/>
            <a:ext cx="7475820" cy="57606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indent="-285750" algn="just" defTabSz="2088170">
              <a:buFont typeface="Arial" panose="020B0604020202020204" pitchFamily="34" charset="0"/>
              <a:buChar char="•"/>
            </a:pPr>
            <a:r>
              <a:rPr lang="en-GB" sz="4200" baseline="30000" dirty="0">
                <a:solidFill>
                  <a:schemeClr val="tx1"/>
                </a:solidFill>
                <a:latin typeface="Arial"/>
                <a:cs typeface="Arial"/>
              </a:rPr>
              <a:t>True Model (Permeability)</a:t>
            </a:r>
          </a:p>
        </p:txBody>
      </p:sp>
      <p:sp>
        <p:nvSpPr>
          <p:cNvPr id="48" name="Content Placeholder 8"/>
          <p:cNvSpPr txBox="1">
            <a:spLocks/>
          </p:cNvSpPr>
          <p:nvPr/>
        </p:nvSpPr>
        <p:spPr>
          <a:xfrm>
            <a:off x="11221120" y="31912488"/>
            <a:ext cx="7015904" cy="501270"/>
          </a:xfrm>
          <a:prstGeom prst="rect">
            <a:avLst/>
          </a:prstGeom>
        </p:spPr>
        <p:txBody>
          <a:bodyPr vert="horz" lIns="91440" tIns="45720" rIns="91440" bIns="45720" rtlCol="0">
            <a:noAutofit/>
          </a:bodyPr>
          <a:lstStyle>
            <a:defPPr>
              <a:defRPr lang="en-US"/>
            </a:defPPr>
            <a:lvl1pPr indent="-285750" algn="just">
              <a:spcBef>
                <a:spcPct val="20000"/>
              </a:spcBef>
              <a:buFont typeface="Arial" panose="020B0604020202020204" pitchFamily="34" charset="0"/>
              <a:buChar char="•"/>
              <a:defRPr sz="4200" baseline="30000">
                <a:latin typeface="Arial"/>
                <a:cs typeface="Arial"/>
              </a:defRPr>
            </a:lvl1pPr>
            <a:lvl2pPr marL="457200" indent="0" algn="ctr" defTabSz="457200">
              <a:spcBef>
                <a:spcPct val="20000"/>
              </a:spcBef>
              <a:buFont typeface="Arial"/>
              <a:buNone/>
              <a:defRPr sz="2800">
                <a:solidFill>
                  <a:schemeClr val="tx1">
                    <a:tint val="75000"/>
                  </a:schemeClr>
                </a:solidFill>
              </a:defRPr>
            </a:lvl2pPr>
            <a:lvl3pPr marL="914400" indent="0" algn="ctr" defTabSz="457200">
              <a:spcBef>
                <a:spcPct val="20000"/>
              </a:spcBef>
              <a:buFont typeface="Arial"/>
              <a:buNone/>
              <a:defRPr sz="2400">
                <a:solidFill>
                  <a:schemeClr val="tx1">
                    <a:tint val="75000"/>
                  </a:schemeClr>
                </a:solidFill>
              </a:defRPr>
            </a:lvl3pPr>
            <a:lvl4pPr marL="1371600" indent="0" algn="ctr" defTabSz="457200">
              <a:spcBef>
                <a:spcPct val="20000"/>
              </a:spcBef>
              <a:buFont typeface="Arial"/>
              <a:buNone/>
              <a:defRPr sz="2000">
                <a:solidFill>
                  <a:schemeClr val="tx1">
                    <a:tint val="75000"/>
                  </a:schemeClr>
                </a:solidFill>
              </a:defRPr>
            </a:lvl4pPr>
            <a:lvl5pPr marL="1828800" indent="0" algn="ctr" defTabSz="457200">
              <a:spcBef>
                <a:spcPct val="20000"/>
              </a:spcBef>
              <a:buFont typeface="Arial"/>
              <a:buNone/>
              <a:defRPr sz="2000">
                <a:solidFill>
                  <a:schemeClr val="tx1">
                    <a:tint val="75000"/>
                  </a:schemeClr>
                </a:solidFill>
              </a:defRPr>
            </a:lvl5pPr>
            <a:lvl6pPr marL="2286000" indent="0" algn="ctr" defTabSz="457200">
              <a:spcBef>
                <a:spcPct val="20000"/>
              </a:spcBef>
              <a:buFont typeface="Arial"/>
              <a:buNone/>
              <a:defRPr sz="2000">
                <a:solidFill>
                  <a:schemeClr val="tx1">
                    <a:tint val="75000"/>
                  </a:schemeClr>
                </a:solidFill>
              </a:defRPr>
            </a:lvl6pPr>
            <a:lvl7pPr marL="2743200" indent="0" algn="ctr" defTabSz="457200">
              <a:spcBef>
                <a:spcPct val="20000"/>
              </a:spcBef>
              <a:buFont typeface="Arial"/>
              <a:buNone/>
              <a:defRPr sz="2000">
                <a:solidFill>
                  <a:schemeClr val="tx1">
                    <a:tint val="75000"/>
                  </a:schemeClr>
                </a:solidFill>
              </a:defRPr>
            </a:lvl7pPr>
            <a:lvl8pPr marL="3200400" indent="0" algn="ctr" defTabSz="457200">
              <a:spcBef>
                <a:spcPct val="20000"/>
              </a:spcBef>
              <a:buFont typeface="Arial"/>
              <a:buNone/>
              <a:defRPr sz="2000">
                <a:solidFill>
                  <a:schemeClr val="tx1">
                    <a:tint val="75000"/>
                  </a:schemeClr>
                </a:solidFill>
              </a:defRPr>
            </a:lvl8pPr>
            <a:lvl9pPr marL="3657600" indent="0" algn="ctr" defTabSz="457200">
              <a:spcBef>
                <a:spcPct val="20000"/>
              </a:spcBef>
              <a:buFont typeface="Arial"/>
              <a:buNone/>
              <a:defRPr sz="2000">
                <a:solidFill>
                  <a:schemeClr val="tx1">
                    <a:tint val="75000"/>
                  </a:schemeClr>
                </a:solidFill>
              </a:defRPr>
            </a:lvl9pPr>
          </a:lstStyle>
          <a:p>
            <a:r>
              <a:rPr lang="en-GB" dirty="0"/>
              <a:t>Iteration 30 (Matched Porosity)</a:t>
            </a:r>
          </a:p>
        </p:txBody>
      </p:sp>
      <p:sp>
        <p:nvSpPr>
          <p:cNvPr id="49" name="Content Placeholder 8"/>
          <p:cNvSpPr txBox="1">
            <a:spLocks/>
          </p:cNvSpPr>
          <p:nvPr/>
        </p:nvSpPr>
        <p:spPr>
          <a:xfrm>
            <a:off x="11189345" y="28645288"/>
            <a:ext cx="7475820" cy="57606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indent="-285750" algn="just" defTabSz="2088170">
              <a:buFont typeface="Arial" panose="020B0604020202020204" pitchFamily="34" charset="0"/>
              <a:buChar char="•"/>
            </a:pPr>
            <a:r>
              <a:rPr lang="en-GB" sz="4200" baseline="30000" dirty="0">
                <a:solidFill>
                  <a:schemeClr val="tx1"/>
                </a:solidFill>
                <a:latin typeface="Arial"/>
                <a:cs typeface="Arial"/>
              </a:rPr>
              <a:t>Iteration 30 (Matched Permeability)</a:t>
            </a:r>
          </a:p>
        </p:txBody>
      </p:sp>
      <p:sp>
        <p:nvSpPr>
          <p:cNvPr id="50" name="Content Placeholder 8"/>
          <p:cNvSpPr txBox="1">
            <a:spLocks/>
          </p:cNvSpPr>
          <p:nvPr/>
        </p:nvSpPr>
        <p:spPr>
          <a:xfrm>
            <a:off x="20593301" y="31912488"/>
            <a:ext cx="7015904" cy="501270"/>
          </a:xfrm>
          <a:prstGeom prst="rect">
            <a:avLst/>
          </a:prstGeom>
        </p:spPr>
        <p:txBody>
          <a:bodyPr vert="horz" lIns="91440" tIns="45720" rIns="91440" bIns="45720" rtlCol="0">
            <a:noAutofit/>
          </a:bodyPr>
          <a:lstStyle>
            <a:defPPr>
              <a:defRPr lang="en-US"/>
            </a:defPPr>
            <a:lvl1pPr indent="-285750" algn="just">
              <a:spcBef>
                <a:spcPct val="20000"/>
              </a:spcBef>
              <a:buFont typeface="Arial" panose="020B0604020202020204" pitchFamily="34" charset="0"/>
              <a:buChar char="•"/>
              <a:defRPr sz="4200" baseline="30000">
                <a:latin typeface="Arial"/>
                <a:cs typeface="Arial"/>
              </a:defRPr>
            </a:lvl1pPr>
            <a:lvl2pPr marL="457200" indent="0" algn="ctr" defTabSz="457200">
              <a:spcBef>
                <a:spcPct val="20000"/>
              </a:spcBef>
              <a:buFont typeface="Arial"/>
              <a:buNone/>
              <a:defRPr sz="2800">
                <a:solidFill>
                  <a:schemeClr val="tx1">
                    <a:tint val="75000"/>
                  </a:schemeClr>
                </a:solidFill>
              </a:defRPr>
            </a:lvl2pPr>
            <a:lvl3pPr marL="914400" indent="0" algn="ctr" defTabSz="457200">
              <a:spcBef>
                <a:spcPct val="20000"/>
              </a:spcBef>
              <a:buFont typeface="Arial"/>
              <a:buNone/>
              <a:defRPr sz="2400">
                <a:solidFill>
                  <a:schemeClr val="tx1">
                    <a:tint val="75000"/>
                  </a:schemeClr>
                </a:solidFill>
              </a:defRPr>
            </a:lvl3pPr>
            <a:lvl4pPr marL="1371600" indent="0" algn="ctr" defTabSz="457200">
              <a:spcBef>
                <a:spcPct val="20000"/>
              </a:spcBef>
              <a:buFont typeface="Arial"/>
              <a:buNone/>
              <a:defRPr sz="2000">
                <a:solidFill>
                  <a:schemeClr val="tx1">
                    <a:tint val="75000"/>
                  </a:schemeClr>
                </a:solidFill>
              </a:defRPr>
            </a:lvl4pPr>
            <a:lvl5pPr marL="1828800" indent="0" algn="ctr" defTabSz="457200">
              <a:spcBef>
                <a:spcPct val="20000"/>
              </a:spcBef>
              <a:buFont typeface="Arial"/>
              <a:buNone/>
              <a:defRPr sz="2000">
                <a:solidFill>
                  <a:schemeClr val="tx1">
                    <a:tint val="75000"/>
                  </a:schemeClr>
                </a:solidFill>
              </a:defRPr>
            </a:lvl5pPr>
            <a:lvl6pPr marL="2286000" indent="0" algn="ctr" defTabSz="457200">
              <a:spcBef>
                <a:spcPct val="20000"/>
              </a:spcBef>
              <a:buFont typeface="Arial"/>
              <a:buNone/>
              <a:defRPr sz="2000">
                <a:solidFill>
                  <a:schemeClr val="tx1">
                    <a:tint val="75000"/>
                  </a:schemeClr>
                </a:solidFill>
              </a:defRPr>
            </a:lvl6pPr>
            <a:lvl7pPr marL="2743200" indent="0" algn="ctr" defTabSz="457200">
              <a:spcBef>
                <a:spcPct val="20000"/>
              </a:spcBef>
              <a:buFont typeface="Arial"/>
              <a:buNone/>
              <a:defRPr sz="2000">
                <a:solidFill>
                  <a:schemeClr val="tx1">
                    <a:tint val="75000"/>
                  </a:schemeClr>
                </a:solidFill>
              </a:defRPr>
            </a:lvl7pPr>
            <a:lvl8pPr marL="3200400" indent="0" algn="ctr" defTabSz="457200">
              <a:spcBef>
                <a:spcPct val="20000"/>
              </a:spcBef>
              <a:buFont typeface="Arial"/>
              <a:buNone/>
              <a:defRPr sz="2000">
                <a:solidFill>
                  <a:schemeClr val="tx1">
                    <a:tint val="75000"/>
                  </a:schemeClr>
                </a:solidFill>
              </a:defRPr>
            </a:lvl8pPr>
            <a:lvl9pPr marL="3657600" indent="0" algn="ctr" defTabSz="457200">
              <a:spcBef>
                <a:spcPct val="20000"/>
              </a:spcBef>
              <a:buFont typeface="Arial"/>
              <a:buNone/>
              <a:defRPr sz="2000">
                <a:solidFill>
                  <a:schemeClr val="tx1">
                    <a:tint val="75000"/>
                  </a:schemeClr>
                </a:solidFill>
              </a:defRPr>
            </a:lvl9pPr>
          </a:lstStyle>
          <a:p>
            <a:r>
              <a:rPr lang="en-GB" dirty="0"/>
              <a:t>Block DSS (Matched Porosity)</a:t>
            </a:r>
          </a:p>
        </p:txBody>
      </p:sp>
      <p:sp>
        <p:nvSpPr>
          <p:cNvPr id="51" name="Content Placeholder 8"/>
          <p:cNvSpPr txBox="1">
            <a:spLocks/>
          </p:cNvSpPr>
          <p:nvPr/>
        </p:nvSpPr>
        <p:spPr>
          <a:xfrm>
            <a:off x="20621252" y="28645288"/>
            <a:ext cx="7475820" cy="57606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indent="-285750" algn="just" defTabSz="2088170">
              <a:buFont typeface="Arial" panose="020B0604020202020204" pitchFamily="34" charset="0"/>
              <a:buChar char="•"/>
            </a:pPr>
            <a:r>
              <a:rPr lang="en-GB" sz="4200" baseline="30000" dirty="0">
                <a:solidFill>
                  <a:schemeClr val="tx1"/>
                </a:solidFill>
                <a:latin typeface="Arial"/>
                <a:cs typeface="Arial"/>
              </a:rPr>
              <a:t>Block DSS (Matched Permeability)</a:t>
            </a:r>
          </a:p>
        </p:txBody>
      </p:sp>
      <p:pic>
        <p:nvPicPr>
          <p:cNvPr id="52" name="Picture 1"/>
          <p:cNvPicPr/>
          <p:nvPr/>
        </p:nvPicPr>
        <p:blipFill rotWithShape="1">
          <a:blip r:embed="rId18"/>
          <a:srcRect b="11284"/>
          <a:stretch/>
        </p:blipFill>
        <p:spPr bwMode="auto">
          <a:xfrm>
            <a:off x="5934514" y="28945806"/>
            <a:ext cx="3530426" cy="2951808"/>
          </a:xfrm>
          <a:prstGeom prst="rect">
            <a:avLst/>
          </a:prstGeom>
          <a:ln>
            <a:noFill/>
          </a:ln>
          <a:extLst>
            <a:ext uri="{53640926-AAD7-44D8-BBD7-CCE9431645EC}">
              <a14:shadowObscured xmlns:a14="http://schemas.microsoft.com/office/drawing/2010/main"/>
            </a:ext>
          </a:extLst>
        </p:spPr>
      </p:pic>
      <p:pic>
        <p:nvPicPr>
          <p:cNvPr id="53" name="Picture 3"/>
          <p:cNvPicPr/>
          <p:nvPr/>
        </p:nvPicPr>
        <p:blipFill rotWithShape="1">
          <a:blip r:embed="rId19"/>
          <a:srcRect b="11284"/>
          <a:stretch/>
        </p:blipFill>
        <p:spPr bwMode="auto">
          <a:xfrm>
            <a:off x="5971152" y="32413758"/>
            <a:ext cx="3493787" cy="2704371"/>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15960882" y="36759441"/>
            <a:ext cx="12282430" cy="2677656"/>
          </a:xfrm>
          <a:prstGeom prst="rect">
            <a:avLst/>
          </a:prstGeom>
        </p:spPr>
        <p:txBody>
          <a:bodyPr wrap="square">
            <a:spAutoFit/>
          </a:bodyPr>
          <a:lstStyle/>
          <a:p>
            <a:pPr algn="just"/>
            <a:r>
              <a:rPr lang="en-GB" sz="4200" baseline="30000" dirty="0" smtClean="0">
                <a:latin typeface="Arial"/>
                <a:cs typeface="Arial"/>
              </a:rPr>
              <a:t>With </a:t>
            </a:r>
            <a:r>
              <a:rPr lang="en-GB" sz="4200" baseline="30000" dirty="0">
                <a:latin typeface="Arial"/>
                <a:cs typeface="Arial"/>
              </a:rPr>
              <a:t>this work we proposed a novel methodology to integrate all available data - well-log, production data and seismic reflection data – coupling the objective of the two inverse problems into a single loop </a:t>
            </a:r>
            <a:r>
              <a:rPr lang="en-GB" sz="4200" baseline="30000" dirty="0" smtClean="0">
                <a:latin typeface="Arial"/>
                <a:cs typeface="Arial"/>
              </a:rPr>
              <a:t>optimization. The </a:t>
            </a:r>
            <a:r>
              <a:rPr lang="en-GB" sz="4200" baseline="30000" dirty="0">
                <a:latin typeface="Arial"/>
                <a:cs typeface="Arial"/>
              </a:rPr>
              <a:t>proposed methodology aims to achieve one solution – </a:t>
            </a:r>
            <a:r>
              <a:rPr lang="en-GB" sz="4200" baseline="30000" dirty="0" err="1">
                <a:latin typeface="Arial"/>
                <a:cs typeface="Arial"/>
              </a:rPr>
              <a:t>petrophysical</a:t>
            </a:r>
            <a:r>
              <a:rPr lang="en-GB" sz="4200" baseline="30000" dirty="0">
                <a:latin typeface="Arial"/>
                <a:cs typeface="Arial"/>
              </a:rPr>
              <a:t> property models – which minimizes simultaneously the objective functions of both methods. </a:t>
            </a:r>
          </a:p>
        </p:txBody>
      </p:sp>
    </p:spTree>
    <p:extLst>
      <p:ext uri="{BB962C8B-B14F-4D97-AF65-F5344CB8AC3E}">
        <p14:creationId xmlns:p14="http://schemas.microsoft.com/office/powerpoint/2010/main" val="182507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1" presetClass="exit" presetSubtype="0" fill="hold" nodeType="withEffect">
                                  <p:stCondLst>
                                    <p:cond delay="0"/>
                                  </p:stCondLst>
                                  <p:childTnLst>
                                    <p:set>
                                      <p:cBhvr>
                                        <p:cTn id="11" dur="1" fill="hold">
                                          <p:stCondLst>
                                            <p:cond delay="0"/>
                                          </p:stCondLst>
                                        </p:cTn>
                                        <p:tgtEl>
                                          <p:spTgt spid="2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647</TotalTime>
  <Words>476</Words>
  <Application>Microsoft Office PowerPoint</Application>
  <PresentationFormat>Custom</PresentationFormat>
  <Paragraphs>30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Tahoma</vt:lpstr>
      <vt:lpstr>Times</vt:lpstr>
      <vt:lpstr>Office Theme</vt:lpstr>
      <vt:lpstr>PowerPoint Presentation</vt:lpstr>
    </vt:vector>
  </TitlesOfParts>
  <Company>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Telma Baptista</dc:creator>
  <cp:lastModifiedBy>Amilcar Soares</cp:lastModifiedBy>
  <cp:revision>85</cp:revision>
  <cp:lastPrinted>2016-05-09T18:52:57Z</cp:lastPrinted>
  <dcterms:created xsi:type="dcterms:W3CDTF">2015-10-09T11:14:20Z</dcterms:created>
  <dcterms:modified xsi:type="dcterms:W3CDTF">2016-05-11T10:59:37Z</dcterms:modified>
</cp:coreProperties>
</file>